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ontserrat SemiBold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Montserrat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MontserratMedium-bold.fntdata"/><Relationship Id="rId41" Type="http://schemas.openxmlformats.org/officeDocument/2006/relationships/font" Target="fonts/MontserratMedium-regular.fntdata"/><Relationship Id="rId44" Type="http://schemas.openxmlformats.org/officeDocument/2006/relationships/font" Target="fonts/MontserratMedium-boldItalic.fntdata"/><Relationship Id="rId43" Type="http://schemas.openxmlformats.org/officeDocument/2006/relationships/font" Target="fonts/MontserratMedium-italic.fntdata"/><Relationship Id="rId46" Type="http://schemas.openxmlformats.org/officeDocument/2006/relationships/font" Target="fonts/MontserratLight-bold.fntdata"/><Relationship Id="rId45" Type="http://schemas.openxmlformats.org/officeDocument/2006/relationships/font" Target="fonts/Montserrat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Light-boldItalic.fntdata"/><Relationship Id="rId47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MontserratSemiBold-regular.fntdata"/><Relationship Id="rId32" Type="http://schemas.openxmlformats.org/officeDocument/2006/relationships/slide" Target="slides/slide27.xml"/><Relationship Id="rId35" Type="http://schemas.openxmlformats.org/officeDocument/2006/relationships/font" Target="fonts/MontserratSemiBold-italic.fntdata"/><Relationship Id="rId34" Type="http://schemas.openxmlformats.org/officeDocument/2006/relationships/font" Target="fonts/MontserratSemiBold-bold.fntdata"/><Relationship Id="rId37" Type="http://schemas.openxmlformats.org/officeDocument/2006/relationships/font" Target="fonts/Montserrat-regular.fntdata"/><Relationship Id="rId36" Type="http://schemas.openxmlformats.org/officeDocument/2006/relationships/font" Target="fonts/MontserratSemiBold-boldItalic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ook.com/ipv6/?tab=ipv6_total_adoption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33661d6b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933661d6b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time talking externally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939b61d9b2_0_14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939b61d9b2_0_14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Timeline affected by vendor os release, then test deployments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Start with rack and metro aggregation, there was a project to expand this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Reclaim addressing last in case something went wrong and we needed to roll back :)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940e816d19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940e816d19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Ships in the night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39b61d9b2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39b61d9b2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RFC5549/8950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939b61d9b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939b61d9b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hard, change bgp to 5549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Remove ipv4 interface ip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was easy!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939b61d9b2_0_9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939b61d9b2_0_9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Many platform and vendor dependant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940e816d19_0_4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940e816d19_0_4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Network users like traceroute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With no v4 link address how do we respond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Loopback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a </a:t>
            </a:r>
            <a:r>
              <a:rPr lang="en">
                <a:solidFill>
                  <a:schemeClr val="dk1"/>
                </a:solidFill>
              </a:rPr>
              <a:t>lot</a:t>
            </a:r>
            <a:r>
              <a:rPr lang="en">
                <a:solidFill>
                  <a:schemeClr val="dk1"/>
                </a:solidFill>
              </a:rPr>
              <a:t> of Support RFC 8335 and 5837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Working with vendors for implementation</a:t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12529"/>
                </a:solidFill>
                <a:highlight>
                  <a:srgbClr val="FFFFFF"/>
                </a:highlight>
              </a:rPr>
              <a:t>RFC 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</a:rPr>
              <a:t>8335 </a:t>
            </a:r>
            <a:r>
              <a:rPr b="1" lang="en" sz="1200">
                <a:solidFill>
                  <a:srgbClr val="212529"/>
                </a:solidFill>
                <a:highlight>
                  <a:srgbClr val="FFFFFF"/>
                </a:highlight>
              </a:rPr>
              <a:t>PROBE: A Utility for Probing Interfaces</a:t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200"/>
              <a:buChar char="-"/>
            </a:pPr>
            <a:r>
              <a:rPr b="1" lang="en" sz="1200">
                <a:solidFill>
                  <a:srgbClr val="212529"/>
                </a:solidFill>
                <a:highlight>
                  <a:srgbClr val="FFFFFF"/>
                </a:highlight>
              </a:rPr>
              <a:t>Enhances ping to give more information about the state of interfaces on the node.</a:t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200"/>
              <a:buChar char="-"/>
            </a:pPr>
            <a:r>
              <a:t/>
            </a:r>
            <a:endParaRPr b="1" sz="12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5837 </a:t>
            </a:r>
            <a:r>
              <a:rPr b="1" lang="en" sz="1000">
                <a:solidFill>
                  <a:schemeClr val="dk1"/>
                </a:solidFill>
              </a:rPr>
              <a:t>Extending ICMP for Interface and Next-Hop Identification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b="1" lang="en" sz="1000">
                <a:solidFill>
                  <a:schemeClr val="dk1"/>
                </a:solidFill>
              </a:rPr>
              <a:t>Extends TTL expired message to include:</a:t>
            </a:r>
            <a:endParaRPr b="1"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b="1" lang="en" sz="1000">
                <a:solidFill>
                  <a:schemeClr val="dk1"/>
                </a:solidFill>
              </a:rPr>
              <a:t>Interface the probe message was received</a:t>
            </a:r>
            <a:endParaRPr b="1"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b="1" lang="en" sz="1000">
                <a:solidFill>
                  <a:schemeClr val="dk1"/>
                </a:solidFill>
              </a:rPr>
              <a:t>Interface the probe message would have been sent out if it had not expired. 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939b61d9b2_0_18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939b61d9b2_0_18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vendor : v4 nh and v6 nh cannot be in the same ecmp group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bgp traffic engineering to balance load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vendor: ipv6 nh routes get installed and no v4 nh routes 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Another vendor: does consider both nh in same group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vendor prefer v4 not v6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39b61d9b2_0_18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39b61d9b2_0_18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Require configuration to forward v4 packets on ipv6 only intf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 need global commands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 need interface level commands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Even within same vendor, requirement to configure command not consistent across platforms.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939b61d9b2_0_18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939b61d9b2_0_18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want v4/v6 distinct counters so we can visualise util and for safety checks for v4, internal infra is v6 only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consistently implemented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Vendor A some platforms have egress / ingress, others just have egress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Vendor B, only get ipv6 counters, the rest you need to work out</a:t>
            </a:r>
            <a:endParaRPr sz="1150">
              <a:solidFill>
                <a:srgbClr val="050505"/>
              </a:solidFill>
              <a:highlight>
                <a:srgbClr val="F0F0F0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6f59e61dc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6f59e61dc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 vendors you have to have mixed v4 and v6 in one policy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Distinct policy per afi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Max prefix lists need to account for both address families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933661d6bd_0_15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933661d6bd_0_15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6f59e61d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6f59e61d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Previous layers had plain IP forwarding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metro, peering and bb there is is-is l1 and SR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Single topo isis not consistently supported for v6 only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Migration will be painful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6f59e61d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6f59e61d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as I would in person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Takes place as you would expect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Labelled packet, implicit null and the penultimate hop forwards shoves the v4 packet out the last interface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were lucky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LSR is different vendor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Same vendor as LER would drop packet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939b61d9b2_0_18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939b61d9b2_0_18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go from here?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71397750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71397750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Core uses RSVPTE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 vendor has implemented RSVP signaling on v6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went to 4 vendors, more than one told us “no one has ever asked for IPv6 RSVP”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Positive side, can still simplify BGP signalling with RFC5549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RFC3209 published in 2001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V6 support is needed for CSPF, ERO and RRO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02a0cc556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02a0cc556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939b61d9b2_0_18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939b61d9b2_0_18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5549 BGP v4 with v6 nh works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Lot of testing is needed with your vendors / HW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is worth it. Simplifying our topologies and getting rid of v4 overhead has been very helpful.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939b61d9b2_0_30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939b61d9b2_0_30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939b61d9b2_0_30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939b61d9b2_0_30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33661d6bd_0_23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33661d6bd_0_23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33661d6bd_0_47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33661d6bd_0_47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 main network areas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DC networks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Ebb, express bb,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Edge network - pops with peering and cdn and CBB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Oob network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933661d6bd_0_59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933661d6bd_0_59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 to users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https://www.facebook.com/ipv6/?tab=ipv6_total_adoption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Now: 39%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33661d6bd_0_67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933661d6bd_0_67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Bottom to top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Servers already v6 only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Rack aggregation, aggregate tor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Metro aggregation, split peering and compute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Peering layer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dual stack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933661d6bd_0_63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operating at dual stack?</a:t>
            </a:r>
            <a:endParaRPr/>
          </a:p>
        </p:txBody>
      </p:sp>
      <p:sp>
        <p:nvSpPr>
          <p:cNvPr id="430" name="Google Shape;430;g2933661d6bd_0_63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933661d6bd_0_31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933661d6bd_0_31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address family is simpler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Previous diagram, all layers fully mesh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Large pops many layers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Many pops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we grow our pop network, IPv4 space is limited and planning becomes more headache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939b61d9b2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939b61d9b2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Title White - v1.4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14000" y="828000"/>
            <a:ext cx="5508000" cy="20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14000" y="2993400"/>
            <a:ext cx="5472000" cy="7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414000" y="4380313"/>
            <a:ext cx="17148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2473525" y="4380313"/>
            <a:ext cx="17148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6439093" y="4607232"/>
            <a:ext cx="87618" cy="117050"/>
          </a:xfrm>
          <a:custGeom>
            <a:rect b="b" l="l" r="r" t="t"/>
            <a:pathLst>
              <a:path extrusionOk="0" h="21596" w="21594">
                <a:moveTo>
                  <a:pt x="21593" y="316"/>
                </a:moveTo>
                <a:lnTo>
                  <a:pt x="21593" y="3153"/>
                </a:lnTo>
                <a:cubicBezTo>
                  <a:pt x="21596" y="3194"/>
                  <a:pt x="21587" y="3236"/>
                  <a:pt x="21568" y="3274"/>
                </a:cubicBezTo>
                <a:cubicBezTo>
                  <a:pt x="21548" y="3313"/>
                  <a:pt x="21517" y="3348"/>
                  <a:pt x="21478" y="3377"/>
                </a:cubicBezTo>
                <a:cubicBezTo>
                  <a:pt x="21439" y="3406"/>
                  <a:pt x="21392" y="3428"/>
                  <a:pt x="21341" y="3443"/>
                </a:cubicBezTo>
                <a:cubicBezTo>
                  <a:pt x="21289" y="3457"/>
                  <a:pt x="21234" y="3463"/>
                  <a:pt x="21179" y="3461"/>
                </a:cubicBezTo>
                <a:lnTo>
                  <a:pt x="4903" y="3461"/>
                </a:lnTo>
                <a:lnTo>
                  <a:pt x="4903" y="9259"/>
                </a:lnTo>
                <a:lnTo>
                  <a:pt x="18336" y="9259"/>
                </a:lnTo>
                <a:cubicBezTo>
                  <a:pt x="18391" y="9256"/>
                  <a:pt x="18445" y="9263"/>
                  <a:pt x="18497" y="9277"/>
                </a:cubicBezTo>
                <a:cubicBezTo>
                  <a:pt x="18548" y="9292"/>
                  <a:pt x="18594" y="9314"/>
                  <a:pt x="18633" y="9343"/>
                </a:cubicBezTo>
                <a:cubicBezTo>
                  <a:pt x="18672" y="9372"/>
                  <a:pt x="18702" y="9407"/>
                  <a:pt x="18722" y="9446"/>
                </a:cubicBezTo>
                <a:cubicBezTo>
                  <a:pt x="18741" y="9484"/>
                  <a:pt x="18750" y="9525"/>
                  <a:pt x="18747" y="9566"/>
                </a:cubicBezTo>
                <a:lnTo>
                  <a:pt x="18747" y="12405"/>
                </a:lnTo>
                <a:cubicBezTo>
                  <a:pt x="18750" y="12446"/>
                  <a:pt x="18741" y="12487"/>
                  <a:pt x="18722" y="12525"/>
                </a:cubicBezTo>
                <a:cubicBezTo>
                  <a:pt x="18702" y="12564"/>
                  <a:pt x="18672" y="12599"/>
                  <a:pt x="18633" y="12628"/>
                </a:cubicBezTo>
                <a:cubicBezTo>
                  <a:pt x="18594" y="12657"/>
                  <a:pt x="18548" y="12679"/>
                  <a:pt x="18497" y="12694"/>
                </a:cubicBezTo>
                <a:cubicBezTo>
                  <a:pt x="18445" y="12708"/>
                  <a:pt x="18391" y="12715"/>
                  <a:pt x="18336" y="12712"/>
                </a:cubicBezTo>
                <a:lnTo>
                  <a:pt x="4903" y="12712"/>
                </a:lnTo>
                <a:lnTo>
                  <a:pt x="4903" y="21284"/>
                </a:lnTo>
                <a:cubicBezTo>
                  <a:pt x="4907" y="21325"/>
                  <a:pt x="4899" y="21366"/>
                  <a:pt x="4880" y="21405"/>
                </a:cubicBezTo>
                <a:cubicBezTo>
                  <a:pt x="4861" y="21444"/>
                  <a:pt x="4831" y="21479"/>
                  <a:pt x="4793" y="21509"/>
                </a:cubicBezTo>
                <a:cubicBezTo>
                  <a:pt x="4754" y="21538"/>
                  <a:pt x="4708" y="21561"/>
                  <a:pt x="4656" y="21576"/>
                </a:cubicBezTo>
                <a:cubicBezTo>
                  <a:pt x="4605" y="21591"/>
                  <a:pt x="4550" y="21598"/>
                  <a:pt x="4495" y="21596"/>
                </a:cubicBezTo>
                <a:lnTo>
                  <a:pt x="414" y="21596"/>
                </a:lnTo>
                <a:cubicBezTo>
                  <a:pt x="359" y="21598"/>
                  <a:pt x="303" y="21591"/>
                  <a:pt x="252" y="21577"/>
                </a:cubicBezTo>
                <a:cubicBezTo>
                  <a:pt x="200" y="21562"/>
                  <a:pt x="153" y="21539"/>
                  <a:pt x="114" y="21510"/>
                </a:cubicBezTo>
                <a:cubicBezTo>
                  <a:pt x="75" y="21481"/>
                  <a:pt x="45" y="21446"/>
                  <a:pt x="25" y="21407"/>
                </a:cubicBezTo>
                <a:cubicBezTo>
                  <a:pt x="6" y="21369"/>
                  <a:pt x="-3" y="21327"/>
                  <a:pt x="0" y="21286"/>
                </a:cubicBezTo>
                <a:lnTo>
                  <a:pt x="0" y="310"/>
                </a:lnTo>
                <a:cubicBezTo>
                  <a:pt x="-3" y="269"/>
                  <a:pt x="6" y="228"/>
                  <a:pt x="25" y="189"/>
                </a:cubicBezTo>
                <a:cubicBezTo>
                  <a:pt x="45" y="150"/>
                  <a:pt x="75" y="115"/>
                  <a:pt x="114" y="86"/>
                </a:cubicBezTo>
                <a:cubicBezTo>
                  <a:pt x="153" y="57"/>
                  <a:pt x="200" y="34"/>
                  <a:pt x="252" y="20"/>
                </a:cubicBezTo>
                <a:cubicBezTo>
                  <a:pt x="303" y="5"/>
                  <a:pt x="359" y="-2"/>
                  <a:pt x="414" y="1"/>
                </a:cubicBezTo>
                <a:lnTo>
                  <a:pt x="21176" y="1"/>
                </a:lnTo>
                <a:cubicBezTo>
                  <a:pt x="21232" y="-2"/>
                  <a:pt x="21289" y="4"/>
                  <a:pt x="21341" y="19"/>
                </a:cubicBezTo>
                <a:cubicBezTo>
                  <a:pt x="21394" y="34"/>
                  <a:pt x="21441" y="57"/>
                  <a:pt x="21481" y="87"/>
                </a:cubicBezTo>
                <a:cubicBezTo>
                  <a:pt x="21520" y="117"/>
                  <a:pt x="21551" y="153"/>
                  <a:pt x="21570" y="193"/>
                </a:cubicBezTo>
                <a:cubicBezTo>
                  <a:pt x="21589" y="232"/>
                  <a:pt x="21597" y="274"/>
                  <a:pt x="21593" y="3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550299" y="4607237"/>
            <a:ext cx="116046" cy="117050"/>
          </a:xfrm>
          <a:custGeom>
            <a:rect b="b" l="l" r="r" t="t"/>
            <a:pathLst>
              <a:path extrusionOk="0" h="21586" w="21510">
                <a:moveTo>
                  <a:pt x="14720" y="12462"/>
                </a:moveTo>
                <a:cubicBezTo>
                  <a:pt x="13589" y="9347"/>
                  <a:pt x="12334" y="6235"/>
                  <a:pt x="11036" y="3399"/>
                </a:cubicBezTo>
                <a:lnTo>
                  <a:pt x="10310" y="3399"/>
                </a:lnTo>
                <a:cubicBezTo>
                  <a:pt x="9022" y="6235"/>
                  <a:pt x="7752" y="9347"/>
                  <a:pt x="6626" y="12462"/>
                </a:cubicBezTo>
                <a:cubicBezTo>
                  <a:pt x="6626" y="12462"/>
                  <a:pt x="14720" y="12462"/>
                  <a:pt x="14720" y="12462"/>
                </a:cubicBezTo>
                <a:close/>
                <a:moveTo>
                  <a:pt x="21212" y="21585"/>
                </a:moveTo>
                <a:lnTo>
                  <a:pt x="17835" y="21585"/>
                </a:lnTo>
                <a:cubicBezTo>
                  <a:pt x="17751" y="21591"/>
                  <a:pt x="17668" y="21566"/>
                  <a:pt x="17602" y="21514"/>
                </a:cubicBezTo>
                <a:cubicBezTo>
                  <a:pt x="17536" y="21463"/>
                  <a:pt x="17492" y="21389"/>
                  <a:pt x="17477" y="21306"/>
                </a:cubicBezTo>
                <a:cubicBezTo>
                  <a:pt x="17029" y="19535"/>
                  <a:pt x="16487" y="17671"/>
                  <a:pt x="15866" y="15790"/>
                </a:cubicBezTo>
                <a:lnTo>
                  <a:pt x="5500" y="15790"/>
                </a:lnTo>
                <a:cubicBezTo>
                  <a:pt x="4886" y="17671"/>
                  <a:pt x="4338" y="19535"/>
                  <a:pt x="3904" y="21306"/>
                </a:cubicBezTo>
                <a:cubicBezTo>
                  <a:pt x="3890" y="21388"/>
                  <a:pt x="3846" y="21463"/>
                  <a:pt x="3780" y="21514"/>
                </a:cubicBezTo>
                <a:cubicBezTo>
                  <a:pt x="3714" y="21566"/>
                  <a:pt x="3631" y="21591"/>
                  <a:pt x="3548" y="21585"/>
                </a:cubicBezTo>
                <a:lnTo>
                  <a:pt x="294" y="21585"/>
                </a:lnTo>
                <a:cubicBezTo>
                  <a:pt x="77" y="21585"/>
                  <a:pt x="-46" y="21461"/>
                  <a:pt x="15" y="21245"/>
                </a:cubicBezTo>
                <a:cubicBezTo>
                  <a:pt x="1968" y="14373"/>
                  <a:pt x="4942" y="6793"/>
                  <a:pt x="7948" y="409"/>
                </a:cubicBezTo>
                <a:cubicBezTo>
                  <a:pt x="7989" y="282"/>
                  <a:pt x="8072" y="173"/>
                  <a:pt x="8184" y="99"/>
                </a:cubicBezTo>
                <a:cubicBezTo>
                  <a:pt x="8295" y="25"/>
                  <a:pt x="8429" y="-9"/>
                  <a:pt x="8562" y="2"/>
                </a:cubicBezTo>
                <a:lnTo>
                  <a:pt x="12948" y="2"/>
                </a:lnTo>
                <a:cubicBezTo>
                  <a:pt x="13081" y="-9"/>
                  <a:pt x="13215" y="25"/>
                  <a:pt x="13326" y="99"/>
                </a:cubicBezTo>
                <a:cubicBezTo>
                  <a:pt x="13438" y="173"/>
                  <a:pt x="13521" y="282"/>
                  <a:pt x="13562" y="409"/>
                </a:cubicBezTo>
                <a:cubicBezTo>
                  <a:pt x="16754" y="7136"/>
                  <a:pt x="19407" y="14103"/>
                  <a:pt x="21495" y="21245"/>
                </a:cubicBezTo>
                <a:cubicBezTo>
                  <a:pt x="21554" y="21459"/>
                  <a:pt x="21429" y="21585"/>
                  <a:pt x="21212" y="215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691832" y="4602942"/>
            <a:ext cx="107607" cy="121313"/>
          </a:xfrm>
          <a:custGeom>
            <a:rect b="b" l="l" r="r" t="t"/>
            <a:pathLst>
              <a:path extrusionOk="0" h="21586" w="21597">
                <a:moveTo>
                  <a:pt x="0" y="10977"/>
                </a:moveTo>
                <a:cubicBezTo>
                  <a:pt x="0" y="4516"/>
                  <a:pt x="4799" y="0"/>
                  <a:pt x="11640" y="0"/>
                </a:cubicBezTo>
                <a:lnTo>
                  <a:pt x="12144" y="0"/>
                </a:lnTo>
                <a:cubicBezTo>
                  <a:pt x="16441" y="0"/>
                  <a:pt x="19764" y="1932"/>
                  <a:pt x="21526" y="4726"/>
                </a:cubicBezTo>
                <a:cubicBezTo>
                  <a:pt x="21556" y="4758"/>
                  <a:pt x="21578" y="4796"/>
                  <a:pt x="21589" y="4837"/>
                </a:cubicBezTo>
                <a:cubicBezTo>
                  <a:pt x="21600" y="4878"/>
                  <a:pt x="21600" y="4921"/>
                  <a:pt x="21588" y="4961"/>
                </a:cubicBezTo>
                <a:cubicBezTo>
                  <a:pt x="21577" y="5002"/>
                  <a:pt x="21554" y="5040"/>
                  <a:pt x="21523" y="5071"/>
                </a:cubicBezTo>
                <a:cubicBezTo>
                  <a:pt x="21492" y="5103"/>
                  <a:pt x="21452" y="5127"/>
                  <a:pt x="21408" y="5143"/>
                </a:cubicBezTo>
                <a:lnTo>
                  <a:pt x="18454" y="6437"/>
                </a:lnTo>
                <a:cubicBezTo>
                  <a:pt x="18406" y="6465"/>
                  <a:pt x="18352" y="6483"/>
                  <a:pt x="18296" y="6491"/>
                </a:cubicBezTo>
                <a:cubicBezTo>
                  <a:pt x="18239" y="6500"/>
                  <a:pt x="18182" y="6498"/>
                  <a:pt x="18127" y="6485"/>
                </a:cubicBezTo>
                <a:cubicBezTo>
                  <a:pt x="18071" y="6472"/>
                  <a:pt x="18020" y="6450"/>
                  <a:pt x="17975" y="6418"/>
                </a:cubicBezTo>
                <a:cubicBezTo>
                  <a:pt x="17930" y="6387"/>
                  <a:pt x="17893" y="6348"/>
                  <a:pt x="17866" y="6303"/>
                </a:cubicBezTo>
                <a:cubicBezTo>
                  <a:pt x="16625" y="4401"/>
                  <a:pt x="14763" y="3389"/>
                  <a:pt x="12011" y="3389"/>
                </a:cubicBezTo>
                <a:lnTo>
                  <a:pt x="11508" y="3389"/>
                </a:lnTo>
                <a:cubicBezTo>
                  <a:pt x="7194" y="3389"/>
                  <a:pt x="4225" y="6421"/>
                  <a:pt x="4225" y="10822"/>
                </a:cubicBezTo>
                <a:cubicBezTo>
                  <a:pt x="4225" y="15222"/>
                  <a:pt x="7143" y="18195"/>
                  <a:pt x="11508" y="18195"/>
                </a:cubicBezTo>
                <a:lnTo>
                  <a:pt x="12011" y="18195"/>
                </a:lnTo>
                <a:cubicBezTo>
                  <a:pt x="14830" y="18195"/>
                  <a:pt x="16474" y="17349"/>
                  <a:pt x="17733" y="16055"/>
                </a:cubicBezTo>
                <a:cubicBezTo>
                  <a:pt x="17795" y="15980"/>
                  <a:pt x="17886" y="15929"/>
                  <a:pt x="17988" y="15910"/>
                </a:cubicBezTo>
                <a:cubicBezTo>
                  <a:pt x="18090" y="15891"/>
                  <a:pt x="18197" y="15905"/>
                  <a:pt x="18287" y="15951"/>
                </a:cubicBezTo>
                <a:lnTo>
                  <a:pt x="21324" y="17258"/>
                </a:lnTo>
                <a:cubicBezTo>
                  <a:pt x="21370" y="17276"/>
                  <a:pt x="21411" y="17305"/>
                  <a:pt x="21440" y="17342"/>
                </a:cubicBezTo>
                <a:cubicBezTo>
                  <a:pt x="21470" y="17379"/>
                  <a:pt x="21488" y="17422"/>
                  <a:pt x="21492" y="17466"/>
                </a:cubicBezTo>
                <a:cubicBezTo>
                  <a:pt x="21486" y="17549"/>
                  <a:pt x="21450" y="17627"/>
                  <a:pt x="21390" y="17690"/>
                </a:cubicBezTo>
                <a:cubicBezTo>
                  <a:pt x="19529" y="20100"/>
                  <a:pt x="16173" y="21586"/>
                  <a:pt x="12082" y="21586"/>
                </a:cubicBezTo>
                <a:lnTo>
                  <a:pt x="11578" y="21586"/>
                </a:lnTo>
                <a:cubicBezTo>
                  <a:pt x="4615" y="21600"/>
                  <a:pt x="0" y="17355"/>
                  <a:pt x="0" y="109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843476" y="4607232"/>
            <a:ext cx="91127" cy="117050"/>
          </a:xfrm>
          <a:custGeom>
            <a:rect b="b" l="l" r="r" t="t"/>
            <a:pathLst>
              <a:path extrusionOk="0" h="21596" w="21594">
                <a:moveTo>
                  <a:pt x="21593" y="18449"/>
                </a:moveTo>
                <a:lnTo>
                  <a:pt x="21593" y="21286"/>
                </a:lnTo>
                <a:cubicBezTo>
                  <a:pt x="21596" y="21327"/>
                  <a:pt x="21588" y="21368"/>
                  <a:pt x="21569" y="21407"/>
                </a:cubicBezTo>
                <a:cubicBezTo>
                  <a:pt x="21550" y="21445"/>
                  <a:pt x="21521" y="21480"/>
                  <a:pt x="21484" y="21509"/>
                </a:cubicBezTo>
                <a:cubicBezTo>
                  <a:pt x="21447" y="21539"/>
                  <a:pt x="21402" y="21561"/>
                  <a:pt x="21353" y="21576"/>
                </a:cubicBezTo>
                <a:cubicBezTo>
                  <a:pt x="21303" y="21591"/>
                  <a:pt x="21251" y="21598"/>
                  <a:pt x="21198" y="21596"/>
                </a:cubicBezTo>
                <a:lnTo>
                  <a:pt x="395" y="21596"/>
                </a:lnTo>
                <a:cubicBezTo>
                  <a:pt x="343" y="21598"/>
                  <a:pt x="290" y="21592"/>
                  <a:pt x="240" y="21577"/>
                </a:cubicBezTo>
                <a:cubicBezTo>
                  <a:pt x="191" y="21562"/>
                  <a:pt x="146" y="21539"/>
                  <a:pt x="108" y="21510"/>
                </a:cubicBezTo>
                <a:cubicBezTo>
                  <a:pt x="71" y="21481"/>
                  <a:pt x="42" y="21446"/>
                  <a:pt x="23" y="21407"/>
                </a:cubicBezTo>
                <a:cubicBezTo>
                  <a:pt x="5" y="21369"/>
                  <a:pt x="-3" y="21327"/>
                  <a:pt x="0" y="21286"/>
                </a:cubicBezTo>
                <a:lnTo>
                  <a:pt x="0" y="310"/>
                </a:lnTo>
                <a:cubicBezTo>
                  <a:pt x="-3" y="269"/>
                  <a:pt x="5" y="228"/>
                  <a:pt x="23" y="189"/>
                </a:cubicBezTo>
                <a:cubicBezTo>
                  <a:pt x="42" y="150"/>
                  <a:pt x="71" y="115"/>
                  <a:pt x="108" y="86"/>
                </a:cubicBezTo>
                <a:cubicBezTo>
                  <a:pt x="146" y="57"/>
                  <a:pt x="191" y="34"/>
                  <a:pt x="240" y="19"/>
                </a:cubicBezTo>
                <a:cubicBezTo>
                  <a:pt x="290" y="4"/>
                  <a:pt x="343" y="-2"/>
                  <a:pt x="395" y="0"/>
                </a:cubicBezTo>
                <a:lnTo>
                  <a:pt x="20839" y="0"/>
                </a:lnTo>
                <a:cubicBezTo>
                  <a:pt x="20892" y="-2"/>
                  <a:pt x="20945" y="4"/>
                  <a:pt x="20995" y="19"/>
                </a:cubicBezTo>
                <a:cubicBezTo>
                  <a:pt x="21044" y="34"/>
                  <a:pt x="21089" y="57"/>
                  <a:pt x="21127" y="86"/>
                </a:cubicBezTo>
                <a:cubicBezTo>
                  <a:pt x="21165" y="115"/>
                  <a:pt x="21194" y="150"/>
                  <a:pt x="21213" y="189"/>
                </a:cubicBezTo>
                <a:cubicBezTo>
                  <a:pt x="21232" y="227"/>
                  <a:pt x="21240" y="269"/>
                  <a:pt x="21237" y="310"/>
                </a:cubicBezTo>
                <a:lnTo>
                  <a:pt x="21237" y="3147"/>
                </a:lnTo>
                <a:cubicBezTo>
                  <a:pt x="21240" y="3188"/>
                  <a:pt x="21232" y="3229"/>
                  <a:pt x="21213" y="3268"/>
                </a:cubicBezTo>
                <a:cubicBezTo>
                  <a:pt x="21194" y="3306"/>
                  <a:pt x="21165" y="3341"/>
                  <a:pt x="21127" y="3370"/>
                </a:cubicBezTo>
                <a:cubicBezTo>
                  <a:pt x="21089" y="3399"/>
                  <a:pt x="21044" y="3422"/>
                  <a:pt x="20995" y="3436"/>
                </a:cubicBezTo>
                <a:cubicBezTo>
                  <a:pt x="20945" y="3451"/>
                  <a:pt x="20892" y="3457"/>
                  <a:pt x="20839" y="3454"/>
                </a:cubicBezTo>
                <a:lnTo>
                  <a:pt x="4713" y="3454"/>
                </a:lnTo>
                <a:lnTo>
                  <a:pt x="4713" y="9067"/>
                </a:lnTo>
                <a:lnTo>
                  <a:pt x="17827" y="9067"/>
                </a:lnTo>
                <a:cubicBezTo>
                  <a:pt x="17881" y="9065"/>
                  <a:pt x="17934" y="9071"/>
                  <a:pt x="17983" y="9086"/>
                </a:cubicBezTo>
                <a:cubicBezTo>
                  <a:pt x="18033" y="9100"/>
                  <a:pt x="18078" y="9123"/>
                  <a:pt x="18115" y="9152"/>
                </a:cubicBezTo>
                <a:cubicBezTo>
                  <a:pt x="18153" y="9182"/>
                  <a:pt x="18182" y="9217"/>
                  <a:pt x="18201" y="9255"/>
                </a:cubicBezTo>
                <a:cubicBezTo>
                  <a:pt x="18220" y="9294"/>
                  <a:pt x="18228" y="9335"/>
                  <a:pt x="18225" y="9377"/>
                </a:cubicBezTo>
                <a:lnTo>
                  <a:pt x="18225" y="12183"/>
                </a:lnTo>
                <a:cubicBezTo>
                  <a:pt x="18228" y="12224"/>
                  <a:pt x="18219" y="12265"/>
                  <a:pt x="18200" y="12303"/>
                </a:cubicBezTo>
                <a:cubicBezTo>
                  <a:pt x="18181" y="12342"/>
                  <a:pt x="18152" y="12377"/>
                  <a:pt x="18114" y="12406"/>
                </a:cubicBezTo>
                <a:cubicBezTo>
                  <a:pt x="18077" y="12435"/>
                  <a:pt x="18032" y="12457"/>
                  <a:pt x="17982" y="12472"/>
                </a:cubicBezTo>
                <a:cubicBezTo>
                  <a:pt x="17933" y="12486"/>
                  <a:pt x="17880" y="12493"/>
                  <a:pt x="17827" y="12490"/>
                </a:cubicBezTo>
                <a:lnTo>
                  <a:pt x="4713" y="12490"/>
                </a:lnTo>
                <a:lnTo>
                  <a:pt x="4713" y="18136"/>
                </a:lnTo>
                <a:lnTo>
                  <a:pt x="21198" y="18136"/>
                </a:lnTo>
                <a:cubicBezTo>
                  <a:pt x="21251" y="18133"/>
                  <a:pt x="21304" y="18140"/>
                  <a:pt x="21354" y="18155"/>
                </a:cubicBezTo>
                <a:cubicBezTo>
                  <a:pt x="21404" y="18170"/>
                  <a:pt x="21449" y="18193"/>
                  <a:pt x="21487" y="18222"/>
                </a:cubicBezTo>
                <a:cubicBezTo>
                  <a:pt x="21524" y="18252"/>
                  <a:pt x="21553" y="18288"/>
                  <a:pt x="21571" y="18327"/>
                </a:cubicBezTo>
                <a:cubicBezTo>
                  <a:pt x="21590" y="18366"/>
                  <a:pt x="21597" y="18408"/>
                  <a:pt x="21593" y="18449"/>
                </a:cubicBezTo>
                <a:cubicBezTo>
                  <a:pt x="21593" y="18449"/>
                  <a:pt x="21593" y="18449"/>
                  <a:pt x="21593" y="184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985010" y="4607232"/>
            <a:ext cx="102644" cy="117050"/>
          </a:xfrm>
          <a:custGeom>
            <a:rect b="b" l="l" r="r" t="t"/>
            <a:pathLst>
              <a:path extrusionOk="0" h="21596" w="21598">
                <a:moveTo>
                  <a:pt x="17307" y="15352"/>
                </a:moveTo>
                <a:cubicBezTo>
                  <a:pt x="17307" y="13346"/>
                  <a:pt x="15795" y="12437"/>
                  <a:pt x="12471" y="12437"/>
                </a:cubicBezTo>
                <a:lnTo>
                  <a:pt x="4187" y="12437"/>
                </a:lnTo>
                <a:lnTo>
                  <a:pt x="4187" y="18233"/>
                </a:lnTo>
                <a:lnTo>
                  <a:pt x="12471" y="18233"/>
                </a:lnTo>
                <a:cubicBezTo>
                  <a:pt x="15846" y="18233"/>
                  <a:pt x="17307" y="17370"/>
                  <a:pt x="17307" y="15352"/>
                </a:cubicBezTo>
                <a:cubicBezTo>
                  <a:pt x="17307" y="15352"/>
                  <a:pt x="17307" y="15352"/>
                  <a:pt x="17307" y="15352"/>
                </a:cubicBezTo>
                <a:close/>
                <a:moveTo>
                  <a:pt x="11291" y="3371"/>
                </a:moveTo>
                <a:lnTo>
                  <a:pt x="4187" y="3371"/>
                </a:lnTo>
                <a:lnTo>
                  <a:pt x="4187" y="9175"/>
                </a:lnTo>
                <a:lnTo>
                  <a:pt x="11291" y="9175"/>
                </a:lnTo>
                <a:cubicBezTo>
                  <a:pt x="14476" y="9175"/>
                  <a:pt x="15937" y="8265"/>
                  <a:pt x="15937" y="6275"/>
                </a:cubicBezTo>
                <a:cubicBezTo>
                  <a:pt x="15937" y="4285"/>
                  <a:pt x="14476" y="3371"/>
                  <a:pt x="11291" y="3371"/>
                </a:cubicBezTo>
                <a:close/>
                <a:moveTo>
                  <a:pt x="21598" y="15675"/>
                </a:moveTo>
                <a:cubicBezTo>
                  <a:pt x="21598" y="19451"/>
                  <a:pt x="18292" y="21596"/>
                  <a:pt x="12452" y="21596"/>
                </a:cubicBezTo>
                <a:lnTo>
                  <a:pt x="352" y="21596"/>
                </a:lnTo>
                <a:cubicBezTo>
                  <a:pt x="305" y="21598"/>
                  <a:pt x="258" y="21592"/>
                  <a:pt x="214" y="21577"/>
                </a:cubicBezTo>
                <a:cubicBezTo>
                  <a:pt x="170" y="21562"/>
                  <a:pt x="130" y="21539"/>
                  <a:pt x="97" y="21510"/>
                </a:cubicBezTo>
                <a:cubicBezTo>
                  <a:pt x="64" y="21481"/>
                  <a:pt x="38" y="21446"/>
                  <a:pt x="21" y="21407"/>
                </a:cubicBezTo>
                <a:cubicBezTo>
                  <a:pt x="5" y="21369"/>
                  <a:pt x="-2" y="21327"/>
                  <a:pt x="1" y="21286"/>
                </a:cubicBezTo>
                <a:lnTo>
                  <a:pt x="1" y="310"/>
                </a:lnTo>
                <a:cubicBezTo>
                  <a:pt x="-2" y="269"/>
                  <a:pt x="5" y="228"/>
                  <a:pt x="21" y="189"/>
                </a:cubicBezTo>
                <a:cubicBezTo>
                  <a:pt x="38" y="150"/>
                  <a:pt x="64" y="115"/>
                  <a:pt x="97" y="86"/>
                </a:cubicBezTo>
                <a:cubicBezTo>
                  <a:pt x="130" y="57"/>
                  <a:pt x="170" y="34"/>
                  <a:pt x="214" y="19"/>
                </a:cubicBezTo>
                <a:cubicBezTo>
                  <a:pt x="258" y="4"/>
                  <a:pt x="305" y="-2"/>
                  <a:pt x="352" y="0"/>
                </a:cubicBezTo>
                <a:lnTo>
                  <a:pt x="11379" y="0"/>
                </a:lnTo>
                <a:cubicBezTo>
                  <a:pt x="17061" y="0"/>
                  <a:pt x="20155" y="1974"/>
                  <a:pt x="20155" y="5583"/>
                </a:cubicBezTo>
                <a:cubicBezTo>
                  <a:pt x="20155" y="7957"/>
                  <a:pt x="18785" y="9515"/>
                  <a:pt x="16004" y="10238"/>
                </a:cubicBezTo>
                <a:cubicBezTo>
                  <a:pt x="19909" y="10971"/>
                  <a:pt x="21598" y="13022"/>
                  <a:pt x="21598" y="156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116434" y="4602871"/>
            <a:ext cx="122904" cy="121392"/>
          </a:xfrm>
          <a:custGeom>
            <a:rect b="b" l="l" r="r" t="t"/>
            <a:pathLst>
              <a:path extrusionOk="0" h="21600" w="21600">
                <a:moveTo>
                  <a:pt x="11020" y="18203"/>
                </a:moveTo>
                <a:cubicBezTo>
                  <a:pt x="15238" y="18203"/>
                  <a:pt x="17897" y="15275"/>
                  <a:pt x="17897" y="10800"/>
                </a:cubicBezTo>
                <a:cubicBezTo>
                  <a:pt x="17897" y="6325"/>
                  <a:pt x="15238" y="3397"/>
                  <a:pt x="11020" y="3397"/>
                </a:cubicBezTo>
                <a:lnTo>
                  <a:pt x="10580" y="3397"/>
                </a:lnTo>
                <a:cubicBezTo>
                  <a:pt x="6362" y="3397"/>
                  <a:pt x="3703" y="6325"/>
                  <a:pt x="3703" y="10800"/>
                </a:cubicBezTo>
                <a:cubicBezTo>
                  <a:pt x="3703" y="15275"/>
                  <a:pt x="6362" y="18203"/>
                  <a:pt x="10580" y="18203"/>
                </a:cubicBezTo>
                <a:cubicBezTo>
                  <a:pt x="10580" y="18203"/>
                  <a:pt x="11020" y="18203"/>
                  <a:pt x="11020" y="18203"/>
                </a:cubicBezTo>
                <a:close/>
                <a:moveTo>
                  <a:pt x="0" y="10800"/>
                </a:moveTo>
                <a:cubicBezTo>
                  <a:pt x="0" y="4526"/>
                  <a:pt x="4115" y="0"/>
                  <a:pt x="10580" y="0"/>
                </a:cubicBezTo>
                <a:lnTo>
                  <a:pt x="11020" y="0"/>
                </a:lnTo>
                <a:cubicBezTo>
                  <a:pt x="17485" y="0"/>
                  <a:pt x="21600" y="4516"/>
                  <a:pt x="21600" y="10800"/>
                </a:cubicBezTo>
                <a:cubicBezTo>
                  <a:pt x="21600" y="17084"/>
                  <a:pt x="17485" y="21600"/>
                  <a:pt x="11020" y="21600"/>
                </a:cubicBezTo>
                <a:lnTo>
                  <a:pt x="10580" y="21600"/>
                </a:lnTo>
                <a:cubicBezTo>
                  <a:pt x="4111" y="21600"/>
                  <a:pt x="0" y="17072"/>
                  <a:pt x="0" y="108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278187" y="4602871"/>
            <a:ext cx="122904" cy="121392"/>
          </a:xfrm>
          <a:custGeom>
            <a:rect b="b" l="l" r="r" t="t"/>
            <a:pathLst>
              <a:path extrusionOk="0" h="21600" w="21600">
                <a:moveTo>
                  <a:pt x="11020" y="18203"/>
                </a:moveTo>
                <a:cubicBezTo>
                  <a:pt x="15238" y="18203"/>
                  <a:pt x="17897" y="15275"/>
                  <a:pt x="17897" y="10800"/>
                </a:cubicBezTo>
                <a:cubicBezTo>
                  <a:pt x="17897" y="6325"/>
                  <a:pt x="15238" y="3397"/>
                  <a:pt x="11020" y="3397"/>
                </a:cubicBezTo>
                <a:lnTo>
                  <a:pt x="10580" y="3397"/>
                </a:lnTo>
                <a:cubicBezTo>
                  <a:pt x="6362" y="3397"/>
                  <a:pt x="3703" y="6325"/>
                  <a:pt x="3703" y="10800"/>
                </a:cubicBezTo>
                <a:cubicBezTo>
                  <a:pt x="3703" y="15275"/>
                  <a:pt x="6362" y="18203"/>
                  <a:pt x="10580" y="18203"/>
                </a:cubicBezTo>
                <a:cubicBezTo>
                  <a:pt x="10580" y="18203"/>
                  <a:pt x="11020" y="18203"/>
                  <a:pt x="11020" y="18203"/>
                </a:cubicBezTo>
                <a:close/>
                <a:moveTo>
                  <a:pt x="0" y="10800"/>
                </a:moveTo>
                <a:cubicBezTo>
                  <a:pt x="0" y="4526"/>
                  <a:pt x="4115" y="0"/>
                  <a:pt x="10580" y="0"/>
                </a:cubicBezTo>
                <a:lnTo>
                  <a:pt x="11020" y="0"/>
                </a:lnTo>
                <a:cubicBezTo>
                  <a:pt x="17485" y="0"/>
                  <a:pt x="21600" y="4516"/>
                  <a:pt x="21600" y="10800"/>
                </a:cubicBezTo>
                <a:cubicBezTo>
                  <a:pt x="21600" y="17084"/>
                  <a:pt x="17485" y="21600"/>
                  <a:pt x="11020" y="21600"/>
                </a:cubicBezTo>
                <a:lnTo>
                  <a:pt x="10580" y="21600"/>
                </a:lnTo>
                <a:cubicBezTo>
                  <a:pt x="4115" y="21600"/>
                  <a:pt x="0" y="17072"/>
                  <a:pt x="0" y="108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439940" y="4607218"/>
            <a:ext cx="103713" cy="117077"/>
          </a:xfrm>
          <a:custGeom>
            <a:rect b="b" l="l" r="r" t="t"/>
            <a:pathLst>
              <a:path extrusionOk="0" h="21591" w="21506">
                <a:moveTo>
                  <a:pt x="21219" y="21589"/>
                </a:moveTo>
                <a:lnTo>
                  <a:pt x="16745" y="21589"/>
                </a:lnTo>
                <a:cubicBezTo>
                  <a:pt x="16625" y="21598"/>
                  <a:pt x="16508" y="21578"/>
                  <a:pt x="16401" y="21532"/>
                </a:cubicBezTo>
                <a:cubicBezTo>
                  <a:pt x="16294" y="21486"/>
                  <a:pt x="16202" y="21415"/>
                  <a:pt x="16137" y="21326"/>
                </a:cubicBezTo>
                <a:cubicBezTo>
                  <a:pt x="13062" y="18122"/>
                  <a:pt x="9720" y="15128"/>
                  <a:pt x="6139" y="12369"/>
                </a:cubicBezTo>
                <a:lnTo>
                  <a:pt x="4129" y="12369"/>
                </a:lnTo>
                <a:lnTo>
                  <a:pt x="4129" y="21278"/>
                </a:lnTo>
                <a:cubicBezTo>
                  <a:pt x="4131" y="21319"/>
                  <a:pt x="4125" y="21360"/>
                  <a:pt x="4108" y="21399"/>
                </a:cubicBezTo>
                <a:cubicBezTo>
                  <a:pt x="4091" y="21437"/>
                  <a:pt x="4066" y="21472"/>
                  <a:pt x="4033" y="21502"/>
                </a:cubicBezTo>
                <a:cubicBezTo>
                  <a:pt x="3999" y="21531"/>
                  <a:pt x="3959" y="21554"/>
                  <a:pt x="3917" y="21568"/>
                </a:cubicBezTo>
                <a:cubicBezTo>
                  <a:pt x="3873" y="21583"/>
                  <a:pt x="3827" y="21589"/>
                  <a:pt x="3781" y="21587"/>
                </a:cubicBezTo>
                <a:lnTo>
                  <a:pt x="347" y="21587"/>
                </a:lnTo>
                <a:cubicBezTo>
                  <a:pt x="301" y="21589"/>
                  <a:pt x="255" y="21583"/>
                  <a:pt x="211" y="21568"/>
                </a:cubicBezTo>
                <a:cubicBezTo>
                  <a:pt x="167" y="21554"/>
                  <a:pt x="127" y="21531"/>
                  <a:pt x="95" y="21502"/>
                </a:cubicBezTo>
                <a:cubicBezTo>
                  <a:pt x="63" y="21472"/>
                  <a:pt x="37" y="21437"/>
                  <a:pt x="21" y="21399"/>
                </a:cubicBezTo>
                <a:cubicBezTo>
                  <a:pt x="5" y="21360"/>
                  <a:pt x="-2" y="21319"/>
                  <a:pt x="1" y="21278"/>
                </a:cubicBezTo>
                <a:lnTo>
                  <a:pt x="1" y="310"/>
                </a:lnTo>
                <a:cubicBezTo>
                  <a:pt x="-2" y="269"/>
                  <a:pt x="5" y="227"/>
                  <a:pt x="21" y="189"/>
                </a:cubicBezTo>
                <a:cubicBezTo>
                  <a:pt x="37" y="150"/>
                  <a:pt x="63" y="115"/>
                  <a:pt x="95" y="86"/>
                </a:cubicBezTo>
                <a:cubicBezTo>
                  <a:pt x="127" y="57"/>
                  <a:pt x="167" y="34"/>
                  <a:pt x="211" y="19"/>
                </a:cubicBezTo>
                <a:cubicBezTo>
                  <a:pt x="255" y="4"/>
                  <a:pt x="301" y="-2"/>
                  <a:pt x="347" y="0"/>
                </a:cubicBezTo>
                <a:lnTo>
                  <a:pt x="3781" y="0"/>
                </a:lnTo>
                <a:cubicBezTo>
                  <a:pt x="3827" y="-2"/>
                  <a:pt x="3873" y="4"/>
                  <a:pt x="3917" y="19"/>
                </a:cubicBezTo>
                <a:cubicBezTo>
                  <a:pt x="3959" y="34"/>
                  <a:pt x="3999" y="57"/>
                  <a:pt x="4033" y="86"/>
                </a:cubicBezTo>
                <a:cubicBezTo>
                  <a:pt x="4066" y="115"/>
                  <a:pt x="4091" y="150"/>
                  <a:pt x="4108" y="189"/>
                </a:cubicBezTo>
                <a:cubicBezTo>
                  <a:pt x="4125" y="227"/>
                  <a:pt x="4131" y="269"/>
                  <a:pt x="4129" y="310"/>
                </a:cubicBezTo>
                <a:lnTo>
                  <a:pt x="4129" y="8825"/>
                </a:lnTo>
                <a:lnTo>
                  <a:pt x="6169" y="8825"/>
                </a:lnTo>
                <a:cubicBezTo>
                  <a:pt x="9464" y="6208"/>
                  <a:pt x="12491" y="3335"/>
                  <a:pt x="15215" y="241"/>
                </a:cubicBezTo>
                <a:cubicBezTo>
                  <a:pt x="15269" y="163"/>
                  <a:pt x="15347" y="101"/>
                  <a:pt x="15439" y="60"/>
                </a:cubicBezTo>
                <a:cubicBezTo>
                  <a:pt x="15529" y="19"/>
                  <a:pt x="15632" y="1"/>
                  <a:pt x="15734" y="9"/>
                </a:cubicBezTo>
                <a:lnTo>
                  <a:pt x="19965" y="9"/>
                </a:lnTo>
                <a:cubicBezTo>
                  <a:pt x="20170" y="9"/>
                  <a:pt x="20277" y="102"/>
                  <a:pt x="20277" y="224"/>
                </a:cubicBezTo>
                <a:cubicBezTo>
                  <a:pt x="20269" y="312"/>
                  <a:pt x="20225" y="394"/>
                  <a:pt x="20156" y="456"/>
                </a:cubicBezTo>
                <a:cubicBezTo>
                  <a:pt x="16892" y="4079"/>
                  <a:pt x="13267" y="7432"/>
                  <a:pt x="9322" y="10474"/>
                </a:cubicBezTo>
                <a:cubicBezTo>
                  <a:pt x="13672" y="13751"/>
                  <a:pt x="17711" y="17338"/>
                  <a:pt x="21403" y="21200"/>
                </a:cubicBezTo>
                <a:cubicBezTo>
                  <a:pt x="21598" y="21402"/>
                  <a:pt x="21506" y="21589"/>
                  <a:pt x="21219" y="215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662350" y="4616709"/>
            <a:ext cx="12906" cy="1075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12898" y="4641593"/>
            <a:ext cx="69606" cy="82674"/>
          </a:xfrm>
          <a:custGeom>
            <a:rect b="b" l="l" r="r" t="t"/>
            <a:pathLst>
              <a:path extrusionOk="0" h="21600" w="21600">
                <a:moveTo>
                  <a:pt x="21600" y="7628"/>
                </a:moveTo>
                <a:lnTo>
                  <a:pt x="21600" y="21600"/>
                </a:lnTo>
                <a:lnTo>
                  <a:pt x="17786" y="21600"/>
                </a:lnTo>
                <a:lnTo>
                  <a:pt x="17786" y="7708"/>
                </a:lnTo>
                <a:cubicBezTo>
                  <a:pt x="17786" y="4659"/>
                  <a:pt x="16021" y="2892"/>
                  <a:pt x="12396" y="2892"/>
                </a:cubicBezTo>
                <a:cubicBezTo>
                  <a:pt x="6961" y="2892"/>
                  <a:pt x="3814" y="5781"/>
                  <a:pt x="3814" y="11402"/>
                </a:cubicBezTo>
                <a:lnTo>
                  <a:pt x="3814" y="21600"/>
                </a:lnTo>
                <a:lnTo>
                  <a:pt x="0" y="21600"/>
                </a:lnTo>
                <a:lnTo>
                  <a:pt x="0" y="402"/>
                </a:lnTo>
                <a:lnTo>
                  <a:pt x="3431" y="402"/>
                </a:lnTo>
                <a:lnTo>
                  <a:pt x="4577" y="3173"/>
                </a:lnTo>
                <a:cubicBezTo>
                  <a:pt x="6054" y="1566"/>
                  <a:pt x="9106" y="0"/>
                  <a:pt x="13018" y="0"/>
                </a:cubicBezTo>
                <a:cubicBezTo>
                  <a:pt x="19455" y="0"/>
                  <a:pt x="21600" y="2892"/>
                  <a:pt x="21600" y="76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793775" y="4613636"/>
            <a:ext cx="42120" cy="110646"/>
          </a:xfrm>
          <a:custGeom>
            <a:rect b="b" l="l" r="r" t="t"/>
            <a:pathLst>
              <a:path extrusionOk="0" h="21600" w="21600">
                <a:moveTo>
                  <a:pt x="7173" y="7921"/>
                </a:moveTo>
                <a:lnTo>
                  <a:pt x="0" y="7921"/>
                </a:lnTo>
                <a:lnTo>
                  <a:pt x="0" y="5760"/>
                </a:lnTo>
                <a:lnTo>
                  <a:pt x="7173" y="5760"/>
                </a:lnTo>
                <a:lnTo>
                  <a:pt x="7173" y="4141"/>
                </a:lnTo>
                <a:cubicBezTo>
                  <a:pt x="7173" y="1320"/>
                  <a:pt x="11666" y="0"/>
                  <a:pt x="17026" y="0"/>
                </a:cubicBezTo>
                <a:cubicBezTo>
                  <a:pt x="19234" y="0"/>
                  <a:pt x="20339" y="91"/>
                  <a:pt x="21600" y="270"/>
                </a:cubicBezTo>
                <a:lnTo>
                  <a:pt x="21600" y="2431"/>
                </a:lnTo>
                <a:cubicBezTo>
                  <a:pt x="20653" y="2280"/>
                  <a:pt x="19548" y="2161"/>
                  <a:pt x="18368" y="2161"/>
                </a:cubicBezTo>
                <a:cubicBezTo>
                  <a:pt x="14584" y="2161"/>
                  <a:pt x="13480" y="2940"/>
                  <a:pt x="13480" y="4411"/>
                </a:cubicBezTo>
                <a:lnTo>
                  <a:pt x="13480" y="5760"/>
                </a:lnTo>
                <a:lnTo>
                  <a:pt x="21600" y="5760"/>
                </a:lnTo>
                <a:lnTo>
                  <a:pt x="21600" y="7921"/>
                </a:lnTo>
                <a:lnTo>
                  <a:pt x="13480" y="7921"/>
                </a:lnTo>
                <a:lnTo>
                  <a:pt x="13480" y="21600"/>
                </a:lnTo>
                <a:lnTo>
                  <a:pt x="7173" y="21600"/>
                </a:lnTo>
                <a:cubicBezTo>
                  <a:pt x="7173" y="21600"/>
                  <a:pt x="7173" y="7921"/>
                  <a:pt x="7173" y="79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864542" y="4641593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9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915090" y="4640052"/>
            <a:ext cx="77922" cy="84240"/>
          </a:xfrm>
          <a:custGeom>
            <a:rect b="b" l="l" r="r" t="t"/>
            <a:pathLst>
              <a:path extrusionOk="0" h="21600" w="21600">
                <a:moveTo>
                  <a:pt x="18405" y="10761"/>
                </a:moveTo>
                <a:cubicBezTo>
                  <a:pt x="18405" y="6268"/>
                  <a:pt x="15465" y="2839"/>
                  <a:pt x="10907" y="2839"/>
                </a:cubicBezTo>
                <a:cubicBezTo>
                  <a:pt x="6349" y="2839"/>
                  <a:pt x="3408" y="6268"/>
                  <a:pt x="3408" y="10761"/>
                </a:cubicBezTo>
                <a:cubicBezTo>
                  <a:pt x="3408" y="15253"/>
                  <a:pt x="6305" y="18761"/>
                  <a:pt x="10907" y="18761"/>
                </a:cubicBezTo>
                <a:cubicBezTo>
                  <a:pt x="15509" y="18761"/>
                  <a:pt x="18405" y="15253"/>
                  <a:pt x="18405" y="10761"/>
                </a:cubicBezTo>
                <a:close/>
                <a:moveTo>
                  <a:pt x="21600" y="395"/>
                </a:moveTo>
                <a:lnTo>
                  <a:pt x="21600" y="21205"/>
                </a:lnTo>
                <a:lnTo>
                  <a:pt x="18534" y="21205"/>
                </a:lnTo>
                <a:lnTo>
                  <a:pt x="17639" y="18683"/>
                </a:lnTo>
                <a:cubicBezTo>
                  <a:pt x="16275" y="20298"/>
                  <a:pt x="13803" y="21600"/>
                  <a:pt x="10948" y="21600"/>
                </a:cubicBezTo>
                <a:cubicBezTo>
                  <a:pt x="4090" y="21600"/>
                  <a:pt x="0" y="17067"/>
                  <a:pt x="0" y="10720"/>
                </a:cubicBezTo>
                <a:cubicBezTo>
                  <a:pt x="0" y="4376"/>
                  <a:pt x="4219" y="0"/>
                  <a:pt x="10948" y="0"/>
                </a:cubicBezTo>
                <a:cubicBezTo>
                  <a:pt x="14485" y="0"/>
                  <a:pt x="17127" y="1578"/>
                  <a:pt x="18192" y="3272"/>
                </a:cubicBezTo>
                <a:lnTo>
                  <a:pt x="18192" y="395"/>
                </a:lnTo>
                <a:cubicBezTo>
                  <a:pt x="18192" y="395"/>
                  <a:pt x="21600" y="395"/>
                  <a:pt x="21600" y="3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016185" y="4640052"/>
            <a:ext cx="65016" cy="84240"/>
          </a:xfrm>
          <a:custGeom>
            <a:rect b="b" l="l" r="r" t="t"/>
            <a:pathLst>
              <a:path extrusionOk="0" h="21600" w="21600">
                <a:moveTo>
                  <a:pt x="0" y="16869"/>
                </a:moveTo>
                <a:lnTo>
                  <a:pt x="3626" y="15410"/>
                </a:lnTo>
                <a:cubicBezTo>
                  <a:pt x="5106" y="17462"/>
                  <a:pt x="7097" y="18761"/>
                  <a:pt x="11081" y="18761"/>
                </a:cubicBezTo>
                <a:cubicBezTo>
                  <a:pt x="15369" y="18761"/>
                  <a:pt x="17564" y="17264"/>
                  <a:pt x="17564" y="15332"/>
                </a:cubicBezTo>
                <a:cubicBezTo>
                  <a:pt x="17564" y="13283"/>
                  <a:pt x="15422" y="12574"/>
                  <a:pt x="10214" y="11943"/>
                </a:cubicBezTo>
                <a:cubicBezTo>
                  <a:pt x="5361" y="11351"/>
                  <a:pt x="1329" y="9776"/>
                  <a:pt x="1329" y="5756"/>
                </a:cubicBezTo>
                <a:cubicBezTo>
                  <a:pt x="1329" y="2089"/>
                  <a:pt x="6024" y="0"/>
                  <a:pt x="10877" y="0"/>
                </a:cubicBezTo>
                <a:cubicBezTo>
                  <a:pt x="15422" y="0"/>
                  <a:pt x="18690" y="1340"/>
                  <a:pt x="20783" y="3272"/>
                </a:cubicBezTo>
                <a:lnTo>
                  <a:pt x="17922" y="5164"/>
                </a:lnTo>
                <a:cubicBezTo>
                  <a:pt x="16442" y="3784"/>
                  <a:pt x="14194" y="2839"/>
                  <a:pt x="11028" y="2839"/>
                </a:cubicBezTo>
                <a:cubicBezTo>
                  <a:pt x="7658" y="2839"/>
                  <a:pt x="5260" y="3943"/>
                  <a:pt x="5260" y="5756"/>
                </a:cubicBezTo>
                <a:cubicBezTo>
                  <a:pt x="5260" y="7962"/>
                  <a:pt x="7711" y="8593"/>
                  <a:pt x="12511" y="9264"/>
                </a:cubicBezTo>
                <a:cubicBezTo>
                  <a:pt x="17515" y="9973"/>
                  <a:pt x="21600" y="11075"/>
                  <a:pt x="21600" y="15213"/>
                </a:cubicBezTo>
                <a:cubicBezTo>
                  <a:pt x="21600" y="18959"/>
                  <a:pt x="17669" y="21600"/>
                  <a:pt x="11028" y="21600"/>
                </a:cubicBezTo>
                <a:cubicBezTo>
                  <a:pt x="6589" y="21600"/>
                  <a:pt x="1890" y="19903"/>
                  <a:pt x="0" y="168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097061" y="4615168"/>
            <a:ext cx="46440" cy="109080"/>
          </a:xfrm>
          <a:custGeom>
            <a:rect b="b" l="l" r="r" t="t"/>
            <a:pathLst>
              <a:path extrusionOk="0" h="21600" w="21600">
                <a:moveTo>
                  <a:pt x="6581" y="16946"/>
                </a:moveTo>
                <a:lnTo>
                  <a:pt x="6581" y="7424"/>
                </a:lnTo>
                <a:lnTo>
                  <a:pt x="0" y="7424"/>
                </a:lnTo>
                <a:lnTo>
                  <a:pt x="0" y="5233"/>
                </a:lnTo>
                <a:lnTo>
                  <a:pt x="6581" y="5233"/>
                </a:lnTo>
                <a:lnTo>
                  <a:pt x="6581" y="0"/>
                </a:lnTo>
                <a:lnTo>
                  <a:pt x="12303" y="0"/>
                </a:lnTo>
                <a:lnTo>
                  <a:pt x="12303" y="5233"/>
                </a:lnTo>
                <a:lnTo>
                  <a:pt x="21600" y="5233"/>
                </a:lnTo>
                <a:lnTo>
                  <a:pt x="21600" y="7424"/>
                </a:lnTo>
                <a:lnTo>
                  <a:pt x="12303" y="7424"/>
                </a:lnTo>
                <a:lnTo>
                  <a:pt x="12303" y="16975"/>
                </a:lnTo>
                <a:cubicBezTo>
                  <a:pt x="12303" y="18617"/>
                  <a:pt x="13948" y="19409"/>
                  <a:pt x="17023" y="19409"/>
                </a:cubicBezTo>
                <a:cubicBezTo>
                  <a:pt x="19026" y="19409"/>
                  <a:pt x="20313" y="19288"/>
                  <a:pt x="21600" y="19135"/>
                </a:cubicBezTo>
                <a:lnTo>
                  <a:pt x="21600" y="21326"/>
                </a:lnTo>
                <a:cubicBezTo>
                  <a:pt x="20313" y="21508"/>
                  <a:pt x="18810" y="21600"/>
                  <a:pt x="16306" y="21600"/>
                </a:cubicBezTo>
                <a:cubicBezTo>
                  <a:pt x="11443" y="21600"/>
                  <a:pt x="6581" y="20808"/>
                  <a:pt x="6581" y="1694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167829" y="4641593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4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238595" y="4641593"/>
            <a:ext cx="68688" cy="8267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198"/>
                </a:lnTo>
                <a:lnTo>
                  <a:pt x="18073" y="21198"/>
                </a:lnTo>
                <a:lnTo>
                  <a:pt x="16961" y="18468"/>
                </a:lnTo>
                <a:cubicBezTo>
                  <a:pt x="15512" y="20034"/>
                  <a:pt x="12661" y="21600"/>
                  <a:pt x="8700" y="21600"/>
                </a:cubicBezTo>
                <a:cubicBezTo>
                  <a:pt x="2416" y="21600"/>
                  <a:pt x="0" y="18708"/>
                  <a:pt x="0" y="13972"/>
                </a:cubicBezTo>
                <a:lnTo>
                  <a:pt x="0" y="0"/>
                </a:lnTo>
                <a:lnTo>
                  <a:pt x="3865" y="0"/>
                </a:lnTo>
                <a:lnTo>
                  <a:pt x="3865" y="13892"/>
                </a:lnTo>
                <a:cubicBezTo>
                  <a:pt x="3865" y="16941"/>
                  <a:pt x="5654" y="18708"/>
                  <a:pt x="9327" y="18708"/>
                </a:cubicBezTo>
                <a:cubicBezTo>
                  <a:pt x="14835" y="18708"/>
                  <a:pt x="17735" y="15819"/>
                  <a:pt x="17735" y="10198"/>
                </a:cubicBezTo>
                <a:lnTo>
                  <a:pt x="17735" y="0"/>
                </a:lnTo>
                <a:cubicBezTo>
                  <a:pt x="17735" y="0"/>
                  <a:pt x="21600" y="0"/>
                  <a:pt x="216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29582" y="4640052"/>
            <a:ext cx="71442" cy="84240"/>
          </a:xfrm>
          <a:custGeom>
            <a:rect b="b" l="l" r="r" t="t"/>
            <a:pathLst>
              <a:path extrusionOk="0" h="21600" w="21600">
                <a:moveTo>
                  <a:pt x="0" y="10801"/>
                </a:moveTo>
                <a:cubicBezTo>
                  <a:pt x="0" y="4022"/>
                  <a:pt x="5436" y="0"/>
                  <a:pt x="12033" y="0"/>
                </a:cubicBezTo>
                <a:cubicBezTo>
                  <a:pt x="16863" y="0"/>
                  <a:pt x="20161" y="2168"/>
                  <a:pt x="21507" y="4966"/>
                </a:cubicBezTo>
                <a:lnTo>
                  <a:pt x="18582" y="6385"/>
                </a:lnTo>
                <a:cubicBezTo>
                  <a:pt x="17513" y="4336"/>
                  <a:pt x="15284" y="2839"/>
                  <a:pt x="12033" y="2839"/>
                </a:cubicBezTo>
                <a:cubicBezTo>
                  <a:pt x="7433" y="2839"/>
                  <a:pt x="3716" y="5716"/>
                  <a:pt x="3716" y="10801"/>
                </a:cubicBezTo>
                <a:cubicBezTo>
                  <a:pt x="3716" y="15925"/>
                  <a:pt x="7433" y="18761"/>
                  <a:pt x="12033" y="18761"/>
                </a:cubicBezTo>
                <a:cubicBezTo>
                  <a:pt x="15516" y="18761"/>
                  <a:pt x="17373" y="17186"/>
                  <a:pt x="18627" y="15294"/>
                </a:cubicBezTo>
                <a:lnTo>
                  <a:pt x="21600" y="16593"/>
                </a:lnTo>
                <a:cubicBezTo>
                  <a:pt x="20069" y="19273"/>
                  <a:pt x="16722" y="21600"/>
                  <a:pt x="12033" y="21600"/>
                </a:cubicBezTo>
                <a:cubicBezTo>
                  <a:pt x="5436" y="21600"/>
                  <a:pt x="0" y="17540"/>
                  <a:pt x="0" y="108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20567" y="4615168"/>
            <a:ext cx="46440" cy="109080"/>
          </a:xfrm>
          <a:custGeom>
            <a:rect b="b" l="l" r="r" t="t"/>
            <a:pathLst>
              <a:path extrusionOk="0" h="21600" w="21600">
                <a:moveTo>
                  <a:pt x="6581" y="16946"/>
                </a:moveTo>
                <a:lnTo>
                  <a:pt x="6581" y="7424"/>
                </a:lnTo>
                <a:lnTo>
                  <a:pt x="0" y="7424"/>
                </a:lnTo>
                <a:lnTo>
                  <a:pt x="0" y="5233"/>
                </a:lnTo>
                <a:lnTo>
                  <a:pt x="6581" y="5233"/>
                </a:lnTo>
                <a:lnTo>
                  <a:pt x="6581" y="0"/>
                </a:lnTo>
                <a:lnTo>
                  <a:pt x="12303" y="0"/>
                </a:lnTo>
                <a:lnTo>
                  <a:pt x="12303" y="5233"/>
                </a:lnTo>
                <a:lnTo>
                  <a:pt x="21600" y="5233"/>
                </a:lnTo>
                <a:lnTo>
                  <a:pt x="21600" y="7424"/>
                </a:lnTo>
                <a:lnTo>
                  <a:pt x="12303" y="7424"/>
                </a:lnTo>
                <a:lnTo>
                  <a:pt x="12303" y="16975"/>
                </a:lnTo>
                <a:cubicBezTo>
                  <a:pt x="12303" y="18617"/>
                  <a:pt x="13948" y="19409"/>
                  <a:pt x="17023" y="19409"/>
                </a:cubicBezTo>
                <a:cubicBezTo>
                  <a:pt x="19026" y="19409"/>
                  <a:pt x="20313" y="19288"/>
                  <a:pt x="21600" y="19135"/>
                </a:cubicBezTo>
                <a:lnTo>
                  <a:pt x="21600" y="21326"/>
                </a:lnTo>
                <a:cubicBezTo>
                  <a:pt x="20313" y="21508"/>
                  <a:pt x="18810" y="21600"/>
                  <a:pt x="16306" y="21600"/>
                </a:cubicBezTo>
                <a:cubicBezTo>
                  <a:pt x="11443" y="21600"/>
                  <a:pt x="6581" y="20808"/>
                  <a:pt x="6581" y="1694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8481225" y="4641593"/>
            <a:ext cx="68688" cy="8267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198"/>
                </a:lnTo>
                <a:lnTo>
                  <a:pt x="18073" y="21198"/>
                </a:lnTo>
                <a:lnTo>
                  <a:pt x="16961" y="18468"/>
                </a:lnTo>
                <a:cubicBezTo>
                  <a:pt x="15512" y="20034"/>
                  <a:pt x="12661" y="21600"/>
                  <a:pt x="8700" y="21600"/>
                </a:cubicBezTo>
                <a:cubicBezTo>
                  <a:pt x="2416" y="21600"/>
                  <a:pt x="0" y="18708"/>
                  <a:pt x="0" y="13972"/>
                </a:cubicBezTo>
                <a:lnTo>
                  <a:pt x="0" y="0"/>
                </a:lnTo>
                <a:lnTo>
                  <a:pt x="3865" y="0"/>
                </a:lnTo>
                <a:lnTo>
                  <a:pt x="3865" y="13892"/>
                </a:lnTo>
                <a:cubicBezTo>
                  <a:pt x="3865" y="16941"/>
                  <a:pt x="5654" y="18708"/>
                  <a:pt x="9327" y="18708"/>
                </a:cubicBezTo>
                <a:cubicBezTo>
                  <a:pt x="14835" y="18708"/>
                  <a:pt x="17735" y="15819"/>
                  <a:pt x="17735" y="10198"/>
                </a:cubicBezTo>
                <a:lnTo>
                  <a:pt x="17735" y="0"/>
                </a:lnTo>
                <a:cubicBezTo>
                  <a:pt x="17735" y="0"/>
                  <a:pt x="21600" y="0"/>
                  <a:pt x="216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8582320" y="4641593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4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8642978" y="4640052"/>
            <a:ext cx="77004" cy="84240"/>
          </a:xfrm>
          <a:custGeom>
            <a:rect b="b" l="l" r="r" t="t"/>
            <a:pathLst>
              <a:path extrusionOk="0" h="21600" w="21600">
                <a:moveTo>
                  <a:pt x="18193" y="8790"/>
                </a:moveTo>
                <a:cubicBezTo>
                  <a:pt x="17849" y="6111"/>
                  <a:pt x="16384" y="2839"/>
                  <a:pt x="10993" y="2839"/>
                </a:cubicBezTo>
                <a:cubicBezTo>
                  <a:pt x="7760" y="2839"/>
                  <a:pt x="4311" y="4652"/>
                  <a:pt x="3579" y="8790"/>
                </a:cubicBezTo>
                <a:cubicBezTo>
                  <a:pt x="3579" y="8790"/>
                  <a:pt x="18193" y="8790"/>
                  <a:pt x="18193" y="8790"/>
                </a:cubicBezTo>
                <a:close/>
                <a:moveTo>
                  <a:pt x="0" y="10918"/>
                </a:moveTo>
                <a:cubicBezTo>
                  <a:pt x="0" y="5283"/>
                  <a:pt x="4180" y="0"/>
                  <a:pt x="10993" y="0"/>
                </a:cubicBezTo>
                <a:cubicBezTo>
                  <a:pt x="18666" y="0"/>
                  <a:pt x="21600" y="5123"/>
                  <a:pt x="21600" y="10168"/>
                </a:cubicBezTo>
                <a:lnTo>
                  <a:pt x="21600" y="11627"/>
                </a:lnTo>
                <a:lnTo>
                  <a:pt x="3405" y="11627"/>
                </a:lnTo>
                <a:cubicBezTo>
                  <a:pt x="3621" y="15765"/>
                  <a:pt x="6466" y="18761"/>
                  <a:pt x="11037" y="18761"/>
                </a:cubicBezTo>
                <a:cubicBezTo>
                  <a:pt x="14744" y="18761"/>
                  <a:pt x="16469" y="17224"/>
                  <a:pt x="17763" y="15489"/>
                </a:cubicBezTo>
                <a:lnTo>
                  <a:pt x="20392" y="17145"/>
                </a:lnTo>
                <a:cubicBezTo>
                  <a:pt x="19057" y="19037"/>
                  <a:pt x="16253" y="21600"/>
                  <a:pt x="11037" y="21600"/>
                </a:cubicBezTo>
                <a:cubicBezTo>
                  <a:pt x="5086" y="21600"/>
                  <a:pt x="0" y="18052"/>
                  <a:pt x="0" y="109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Bullets">
  <p:cSld name="Bullets + Sub Light - v1.4_1_3_3_1"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414000" y="1242000"/>
            <a:ext cx="831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 Light"/>
              <a:buChar char="•"/>
              <a:defRPr i="0" sz="13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-"/>
              <a:defRPr i="0" sz="12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 Light"/>
              <a:buChar char="‣"/>
              <a:defRPr i="0" sz="11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 Light"/>
              <a:buChar char="๏"/>
              <a:defRPr i="0" sz="10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ontserrat Light"/>
              <a:buChar char="•"/>
              <a:defRPr i="0" sz="9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Montserrat Light"/>
              <a:buChar char="•"/>
              <a:defRPr i="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Light"/>
              <a:buChar char="•"/>
              <a:defRPr i="0" sz="6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Montserrat Light"/>
              <a:buChar char="•"/>
              <a:defRPr i="0" sz="5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Bullets with Footer">
  <p:cSld name="CUSTOM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414000" y="1242000"/>
            <a:ext cx="8316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2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413297" y="4789800"/>
            <a:ext cx="293700" cy="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25513" y="4789625"/>
            <a:ext cx="8268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Facebook company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2"/>
          <p:cNvSpPr txBox="1"/>
          <p:nvPr>
            <p:ph idx="3" type="subTitle"/>
          </p:nvPr>
        </p:nvSpPr>
        <p:spPr>
          <a:xfrm>
            <a:off x="1726400" y="4788875"/>
            <a:ext cx="4320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4" type="subTitle"/>
          </p:nvPr>
        </p:nvSpPr>
        <p:spPr>
          <a:xfrm>
            <a:off x="2232000" y="4788875"/>
            <a:ext cx="9663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ullets with Footer">
  <p:cSld name="CUSTOM_1_1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414000" y="1242000"/>
            <a:ext cx="8316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Montserrat Light"/>
              <a:buChar char="•"/>
              <a:defRPr i="0" sz="13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 Light"/>
              <a:buChar char="-"/>
              <a:defRPr i="0" sz="12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Montserrat Light"/>
              <a:buChar char="‣"/>
              <a:defRPr i="0" sz="11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Montserrat Light"/>
              <a:buChar char="๏"/>
              <a:defRPr i="0" sz="10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Montserrat Light"/>
              <a:buChar char="•"/>
              <a:defRPr i="0" sz="9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Montserrat Light"/>
              <a:buChar char="•"/>
              <a:defRPr i="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Montserrat Light"/>
              <a:buChar char="•"/>
              <a:defRPr i="0" sz="6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500"/>
              <a:buFont typeface="Montserrat Light"/>
              <a:buChar char="•"/>
              <a:defRPr i="0" sz="5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idx="2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8413297" y="4789800"/>
            <a:ext cx="293700" cy="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425513" y="4789625"/>
            <a:ext cx="8268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Facebook company</a:t>
            </a:r>
            <a:endParaRPr sz="11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3"/>
          <p:cNvSpPr txBox="1"/>
          <p:nvPr>
            <p:ph idx="3" type="subTitle"/>
          </p:nvPr>
        </p:nvSpPr>
        <p:spPr>
          <a:xfrm>
            <a:off x="1726400" y="4788875"/>
            <a:ext cx="4320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4" type="subTitle"/>
          </p:nvPr>
        </p:nvSpPr>
        <p:spPr>
          <a:xfrm>
            <a:off x="2232000" y="4788875"/>
            <a:ext cx="9663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Bullets + Media 1:1">
  <p:cSld name="Bullets + Sub Light - v1.4_1_2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4140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4140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2" type="subTitle"/>
          </p:nvPr>
        </p:nvSpPr>
        <p:spPr>
          <a:xfrm>
            <a:off x="4140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ullets + Media 1:1">
  <p:cSld name="Bullets + Sub Light - v1.4_1_2_1_1_3_1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140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4140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 Light"/>
              <a:buChar char="•"/>
              <a:defRPr i="0" sz="13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-"/>
              <a:defRPr i="0" sz="12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 Light"/>
              <a:buChar char="‣"/>
              <a:defRPr i="0" sz="11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 Light"/>
              <a:buChar char="๏"/>
              <a:defRPr i="0" sz="10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ontserrat Light"/>
              <a:buChar char="•"/>
              <a:defRPr i="0" sz="9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Montserrat Light"/>
              <a:buChar char="•"/>
              <a:defRPr i="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Light"/>
              <a:buChar char="•"/>
              <a:defRPr i="0" sz="6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Montserrat Light"/>
              <a:buChar char="•"/>
              <a:defRPr i="0" sz="5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2" type="subTitle"/>
          </p:nvPr>
        </p:nvSpPr>
        <p:spPr>
          <a:xfrm>
            <a:off x="4140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Bullets 2 Column">
  <p:cSld name="Bullets + Sub Light - v1.4_1_2_1_1_4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4140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4140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2" type="subTitle"/>
          </p:nvPr>
        </p:nvSpPr>
        <p:spPr>
          <a:xfrm>
            <a:off x="4140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3" type="title"/>
          </p:nvPr>
        </p:nvSpPr>
        <p:spPr>
          <a:xfrm>
            <a:off x="49206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4" type="body"/>
          </p:nvPr>
        </p:nvSpPr>
        <p:spPr>
          <a:xfrm>
            <a:off x="49206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5" type="subTitle"/>
          </p:nvPr>
        </p:nvSpPr>
        <p:spPr>
          <a:xfrm>
            <a:off x="49206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ullets 2 Column">
  <p:cSld name="Bullets + Sub Light - v1.4_1_2_1_1_4_1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4140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4140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Montserrat Light"/>
              <a:buChar char="•"/>
              <a:defRPr i="0" sz="13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 Light"/>
              <a:buChar char="-"/>
              <a:defRPr i="0" sz="12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Montserrat Light"/>
              <a:buChar char="‣"/>
              <a:defRPr i="0" sz="11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Montserrat Light"/>
              <a:buChar char="๏"/>
              <a:defRPr i="0" sz="10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Montserrat Light"/>
              <a:buChar char="•"/>
              <a:defRPr i="0" sz="9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Montserrat Light"/>
              <a:buChar char="•"/>
              <a:defRPr i="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Montserrat Light"/>
              <a:buChar char="•"/>
              <a:defRPr i="0" sz="6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500"/>
              <a:buFont typeface="Montserrat Light"/>
              <a:buChar char="•"/>
              <a:defRPr i="0" sz="5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2" type="subTitle"/>
          </p:nvPr>
        </p:nvSpPr>
        <p:spPr>
          <a:xfrm>
            <a:off x="4140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3" type="title"/>
          </p:nvPr>
        </p:nvSpPr>
        <p:spPr>
          <a:xfrm>
            <a:off x="4920600" y="342000"/>
            <a:ext cx="3809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4920600" y="1242000"/>
            <a:ext cx="38094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Montserrat Light"/>
              <a:buChar char="•"/>
              <a:defRPr i="0" sz="13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Montserrat Light"/>
              <a:buChar char="-"/>
              <a:defRPr i="0" sz="12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Montserrat Light"/>
              <a:buChar char="‣"/>
              <a:defRPr i="0" sz="11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Montserrat Light"/>
              <a:buChar char="๏"/>
              <a:defRPr i="0" sz="10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Montserrat Light"/>
              <a:buChar char="•"/>
              <a:defRPr i="0" sz="9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Montserrat Light"/>
              <a:buChar char="•"/>
              <a:defRPr i="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Montserrat Light"/>
              <a:buChar char="•"/>
              <a:defRPr i="0" sz="6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500"/>
              <a:buFont typeface="Montserrat Light"/>
              <a:buChar char="•"/>
              <a:defRPr i="0" sz="500" u="none" cap="none" strike="noStrike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9" name="Google Shape;139;p17"/>
          <p:cNvSpPr txBox="1"/>
          <p:nvPr>
            <p:ph idx="5" type="subTitle"/>
          </p:nvPr>
        </p:nvSpPr>
        <p:spPr>
          <a:xfrm>
            <a:off x="4920600" y="795600"/>
            <a:ext cx="38094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Agenda">
  <p:cSld name="Agenda - v1.4_2_1_1_1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63" y="0"/>
            <a:ext cx="2856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500"/>
              <a:buFont typeface="Arial"/>
              <a:buNone/>
            </a:pPr>
            <a:r>
              <a:t/>
            </a:r>
            <a:endParaRPr b="0" baseline="-25000" i="0" sz="15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3622725" y="382850"/>
            <a:ext cx="5139900" cy="43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arenR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lphaLcParenR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romanLcParenR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arenBoth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lphaLcParenBoth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romanLcParenBoth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lphaLcPeriod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10000"/>
              </a:lnSpc>
              <a:spcBef>
                <a:spcPts val="3600"/>
              </a:spcBef>
              <a:spcAft>
                <a:spcPts val="3600"/>
              </a:spcAft>
              <a:buClr>
                <a:schemeClr val="dk1"/>
              </a:buClr>
              <a:buSzPts val="1900"/>
              <a:buFont typeface="Montserrat"/>
              <a:buAutoNum type="romanLcPeriod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type="title"/>
          </p:nvPr>
        </p:nvSpPr>
        <p:spPr>
          <a:xfrm>
            <a:off x="414000" y="1362600"/>
            <a:ext cx="2255400" cy="241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Agenda">
  <p:cSld name="Agenda - v1.4_2_1_1_1_2_1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 flipH="1">
            <a:off x="63" y="0"/>
            <a:ext cx="2856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500"/>
              <a:buFont typeface="Arial"/>
              <a:buNone/>
            </a:pPr>
            <a:r>
              <a:t/>
            </a:r>
            <a:endParaRPr b="0" baseline="-25000" i="0" sz="15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622725" y="382850"/>
            <a:ext cx="5139900" cy="43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rabicParenR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lphaLcParenR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romanLcParenR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rabicParenBoth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lphaLcParenBoth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romanLcParenBoth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rabicPeriod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AutoNum type="alphaLcPeriod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10000"/>
              </a:lnSpc>
              <a:spcBef>
                <a:spcPts val="3600"/>
              </a:spcBef>
              <a:spcAft>
                <a:spcPts val="3600"/>
              </a:spcAft>
              <a:buClr>
                <a:schemeClr val="accent1"/>
              </a:buClr>
              <a:buSzPts val="1900"/>
              <a:buFont typeface="Montserrat"/>
              <a:buAutoNum type="romanLcPeriod"/>
              <a:defRPr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414000" y="1362600"/>
            <a:ext cx="2255400" cy="241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Schedule">
  <p:cSld name="CUSTOM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413297" y="4789800"/>
            <a:ext cx="293700" cy="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 sz="1400"/>
            </a:lvl1pPr>
            <a:lvl2pPr lvl="1" rtl="0">
              <a:buClr>
                <a:srgbClr val="000000"/>
              </a:buClr>
              <a:buFont typeface="Arial"/>
              <a:buNone/>
              <a:defRPr sz="1400"/>
            </a:lvl2pPr>
            <a:lvl3pPr lvl="2" rtl="0">
              <a:buClr>
                <a:srgbClr val="000000"/>
              </a:buClr>
              <a:buFont typeface="Arial"/>
              <a:buNone/>
              <a:defRPr sz="1400"/>
            </a:lvl3pPr>
            <a:lvl4pPr lvl="3" rtl="0">
              <a:buClr>
                <a:srgbClr val="000000"/>
              </a:buClr>
              <a:buFont typeface="Arial"/>
              <a:buNone/>
              <a:defRPr sz="1400"/>
            </a:lvl4pPr>
            <a:lvl5pPr lvl="4" rtl="0">
              <a:buClr>
                <a:srgbClr val="000000"/>
              </a:buClr>
              <a:buFont typeface="Arial"/>
              <a:buNone/>
              <a:defRPr sz="1400"/>
            </a:lvl5pPr>
            <a:lvl6pPr lvl="5" rtl="0">
              <a:buClr>
                <a:srgbClr val="000000"/>
              </a:buClr>
              <a:buFont typeface="Arial"/>
              <a:buNone/>
              <a:defRPr sz="1400"/>
            </a:lvl6pPr>
            <a:lvl7pPr lvl="6" rtl="0">
              <a:buClr>
                <a:srgbClr val="000000"/>
              </a:buClr>
              <a:buFont typeface="Arial"/>
              <a:buNone/>
              <a:defRPr sz="1400"/>
            </a:lvl7pPr>
            <a:lvl8pPr lvl="7" rtl="0">
              <a:buClr>
                <a:srgbClr val="000000"/>
              </a:buClr>
              <a:buFont typeface="Arial"/>
              <a:buNone/>
              <a:defRPr sz="1400"/>
            </a:lvl8pPr>
            <a:lvl9pPr lvl="8" rtl="0">
              <a:buClr>
                <a:srgbClr val="000000"/>
              </a:buClr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232800" y="804863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1" name="Google Shape;151;p20"/>
          <p:cNvSpPr txBox="1"/>
          <p:nvPr>
            <p:ph idx="2" type="subTitle"/>
          </p:nvPr>
        </p:nvSpPr>
        <p:spPr>
          <a:xfrm>
            <a:off x="436959" y="804863"/>
            <a:ext cx="1872000" cy="10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3" type="body"/>
          </p:nvPr>
        </p:nvSpPr>
        <p:spPr>
          <a:xfrm>
            <a:off x="6120000" y="804863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3" name="Google Shape;153;p20"/>
          <p:cNvSpPr txBox="1"/>
          <p:nvPr>
            <p:ph idx="4" type="body"/>
          </p:nvPr>
        </p:nvSpPr>
        <p:spPr>
          <a:xfrm>
            <a:off x="3232800" y="1762975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4" name="Google Shape;154;p20"/>
          <p:cNvSpPr txBox="1"/>
          <p:nvPr>
            <p:ph idx="5" type="body"/>
          </p:nvPr>
        </p:nvSpPr>
        <p:spPr>
          <a:xfrm>
            <a:off x="6120000" y="1762975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5" name="Google Shape;155;p20"/>
          <p:cNvSpPr txBox="1"/>
          <p:nvPr>
            <p:ph idx="6" type="body"/>
          </p:nvPr>
        </p:nvSpPr>
        <p:spPr>
          <a:xfrm>
            <a:off x="3232800" y="2721088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6" name="Google Shape;156;p20"/>
          <p:cNvSpPr txBox="1"/>
          <p:nvPr>
            <p:ph idx="7" type="body"/>
          </p:nvPr>
        </p:nvSpPr>
        <p:spPr>
          <a:xfrm>
            <a:off x="6120000" y="2721088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7" name="Google Shape;157;p20"/>
          <p:cNvSpPr txBox="1"/>
          <p:nvPr>
            <p:ph idx="8" type="body"/>
          </p:nvPr>
        </p:nvSpPr>
        <p:spPr>
          <a:xfrm>
            <a:off x="3232800" y="3679200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58" name="Google Shape;158;p20"/>
          <p:cNvSpPr txBox="1"/>
          <p:nvPr>
            <p:ph idx="9" type="body"/>
          </p:nvPr>
        </p:nvSpPr>
        <p:spPr>
          <a:xfrm>
            <a:off x="6120000" y="3679200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">
  <p:cSld name="Title White - v1.4_5_1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414000" y="828000"/>
            <a:ext cx="5508000" cy="20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414000" y="2993400"/>
            <a:ext cx="5472000" cy="7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2" type="subTitle"/>
          </p:nvPr>
        </p:nvSpPr>
        <p:spPr>
          <a:xfrm>
            <a:off x="381588" y="4380313"/>
            <a:ext cx="17148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3" type="subTitle"/>
          </p:nvPr>
        </p:nvSpPr>
        <p:spPr>
          <a:xfrm>
            <a:off x="2473525" y="4380313"/>
            <a:ext cx="17148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40" name="Google Shape;40;p3"/>
          <p:cNvSpPr/>
          <p:nvPr/>
        </p:nvSpPr>
        <p:spPr>
          <a:xfrm>
            <a:off x="6439093" y="4607242"/>
            <a:ext cx="87618" cy="117050"/>
          </a:xfrm>
          <a:custGeom>
            <a:rect b="b" l="l" r="r" t="t"/>
            <a:pathLst>
              <a:path extrusionOk="0" h="21596" w="21594">
                <a:moveTo>
                  <a:pt x="21593" y="316"/>
                </a:moveTo>
                <a:lnTo>
                  <a:pt x="21593" y="3153"/>
                </a:lnTo>
                <a:cubicBezTo>
                  <a:pt x="21596" y="3194"/>
                  <a:pt x="21587" y="3236"/>
                  <a:pt x="21568" y="3274"/>
                </a:cubicBezTo>
                <a:cubicBezTo>
                  <a:pt x="21548" y="3313"/>
                  <a:pt x="21517" y="3348"/>
                  <a:pt x="21478" y="3377"/>
                </a:cubicBezTo>
                <a:cubicBezTo>
                  <a:pt x="21439" y="3406"/>
                  <a:pt x="21392" y="3428"/>
                  <a:pt x="21341" y="3443"/>
                </a:cubicBezTo>
                <a:cubicBezTo>
                  <a:pt x="21289" y="3457"/>
                  <a:pt x="21234" y="3463"/>
                  <a:pt x="21179" y="3461"/>
                </a:cubicBezTo>
                <a:lnTo>
                  <a:pt x="4903" y="3461"/>
                </a:lnTo>
                <a:lnTo>
                  <a:pt x="4903" y="9259"/>
                </a:lnTo>
                <a:lnTo>
                  <a:pt x="18336" y="9259"/>
                </a:lnTo>
                <a:cubicBezTo>
                  <a:pt x="18391" y="9256"/>
                  <a:pt x="18445" y="9263"/>
                  <a:pt x="18497" y="9277"/>
                </a:cubicBezTo>
                <a:cubicBezTo>
                  <a:pt x="18548" y="9292"/>
                  <a:pt x="18594" y="9314"/>
                  <a:pt x="18633" y="9343"/>
                </a:cubicBezTo>
                <a:cubicBezTo>
                  <a:pt x="18672" y="9372"/>
                  <a:pt x="18702" y="9407"/>
                  <a:pt x="18722" y="9446"/>
                </a:cubicBezTo>
                <a:cubicBezTo>
                  <a:pt x="18741" y="9484"/>
                  <a:pt x="18750" y="9525"/>
                  <a:pt x="18747" y="9566"/>
                </a:cubicBezTo>
                <a:lnTo>
                  <a:pt x="18747" y="12405"/>
                </a:lnTo>
                <a:cubicBezTo>
                  <a:pt x="18750" y="12446"/>
                  <a:pt x="18741" y="12487"/>
                  <a:pt x="18722" y="12525"/>
                </a:cubicBezTo>
                <a:cubicBezTo>
                  <a:pt x="18702" y="12564"/>
                  <a:pt x="18672" y="12599"/>
                  <a:pt x="18633" y="12628"/>
                </a:cubicBezTo>
                <a:cubicBezTo>
                  <a:pt x="18594" y="12657"/>
                  <a:pt x="18548" y="12679"/>
                  <a:pt x="18497" y="12694"/>
                </a:cubicBezTo>
                <a:cubicBezTo>
                  <a:pt x="18445" y="12708"/>
                  <a:pt x="18391" y="12715"/>
                  <a:pt x="18336" y="12712"/>
                </a:cubicBezTo>
                <a:lnTo>
                  <a:pt x="4903" y="12712"/>
                </a:lnTo>
                <a:lnTo>
                  <a:pt x="4903" y="21284"/>
                </a:lnTo>
                <a:cubicBezTo>
                  <a:pt x="4907" y="21325"/>
                  <a:pt x="4899" y="21366"/>
                  <a:pt x="4880" y="21405"/>
                </a:cubicBezTo>
                <a:cubicBezTo>
                  <a:pt x="4861" y="21444"/>
                  <a:pt x="4831" y="21479"/>
                  <a:pt x="4793" y="21509"/>
                </a:cubicBezTo>
                <a:cubicBezTo>
                  <a:pt x="4754" y="21538"/>
                  <a:pt x="4708" y="21561"/>
                  <a:pt x="4656" y="21576"/>
                </a:cubicBezTo>
                <a:cubicBezTo>
                  <a:pt x="4605" y="21591"/>
                  <a:pt x="4550" y="21598"/>
                  <a:pt x="4495" y="21596"/>
                </a:cubicBezTo>
                <a:lnTo>
                  <a:pt x="414" y="21596"/>
                </a:lnTo>
                <a:cubicBezTo>
                  <a:pt x="359" y="21598"/>
                  <a:pt x="303" y="21591"/>
                  <a:pt x="252" y="21577"/>
                </a:cubicBezTo>
                <a:cubicBezTo>
                  <a:pt x="200" y="21562"/>
                  <a:pt x="153" y="21539"/>
                  <a:pt x="114" y="21510"/>
                </a:cubicBezTo>
                <a:cubicBezTo>
                  <a:pt x="75" y="21481"/>
                  <a:pt x="45" y="21446"/>
                  <a:pt x="25" y="21407"/>
                </a:cubicBezTo>
                <a:cubicBezTo>
                  <a:pt x="6" y="21369"/>
                  <a:pt x="-3" y="21327"/>
                  <a:pt x="0" y="21286"/>
                </a:cubicBezTo>
                <a:lnTo>
                  <a:pt x="0" y="310"/>
                </a:lnTo>
                <a:cubicBezTo>
                  <a:pt x="-3" y="269"/>
                  <a:pt x="6" y="228"/>
                  <a:pt x="25" y="189"/>
                </a:cubicBezTo>
                <a:cubicBezTo>
                  <a:pt x="45" y="150"/>
                  <a:pt x="75" y="115"/>
                  <a:pt x="114" y="86"/>
                </a:cubicBezTo>
                <a:cubicBezTo>
                  <a:pt x="153" y="57"/>
                  <a:pt x="200" y="34"/>
                  <a:pt x="252" y="20"/>
                </a:cubicBezTo>
                <a:cubicBezTo>
                  <a:pt x="303" y="5"/>
                  <a:pt x="359" y="-2"/>
                  <a:pt x="414" y="1"/>
                </a:cubicBezTo>
                <a:lnTo>
                  <a:pt x="21176" y="1"/>
                </a:lnTo>
                <a:cubicBezTo>
                  <a:pt x="21232" y="-2"/>
                  <a:pt x="21289" y="4"/>
                  <a:pt x="21341" y="19"/>
                </a:cubicBezTo>
                <a:cubicBezTo>
                  <a:pt x="21394" y="34"/>
                  <a:pt x="21441" y="57"/>
                  <a:pt x="21481" y="87"/>
                </a:cubicBezTo>
                <a:cubicBezTo>
                  <a:pt x="21520" y="117"/>
                  <a:pt x="21551" y="153"/>
                  <a:pt x="21570" y="193"/>
                </a:cubicBezTo>
                <a:cubicBezTo>
                  <a:pt x="21589" y="232"/>
                  <a:pt x="21597" y="274"/>
                  <a:pt x="21593" y="3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6550299" y="4607242"/>
            <a:ext cx="116046" cy="117050"/>
          </a:xfrm>
          <a:custGeom>
            <a:rect b="b" l="l" r="r" t="t"/>
            <a:pathLst>
              <a:path extrusionOk="0" h="21586" w="21510">
                <a:moveTo>
                  <a:pt x="14720" y="12462"/>
                </a:moveTo>
                <a:cubicBezTo>
                  <a:pt x="13589" y="9347"/>
                  <a:pt x="12334" y="6235"/>
                  <a:pt x="11036" y="3399"/>
                </a:cubicBezTo>
                <a:lnTo>
                  <a:pt x="10310" y="3399"/>
                </a:lnTo>
                <a:cubicBezTo>
                  <a:pt x="9022" y="6235"/>
                  <a:pt x="7752" y="9347"/>
                  <a:pt x="6626" y="12462"/>
                </a:cubicBezTo>
                <a:cubicBezTo>
                  <a:pt x="6626" y="12462"/>
                  <a:pt x="14720" y="12462"/>
                  <a:pt x="14720" y="12462"/>
                </a:cubicBezTo>
                <a:close/>
                <a:moveTo>
                  <a:pt x="21212" y="21585"/>
                </a:moveTo>
                <a:lnTo>
                  <a:pt x="17835" y="21585"/>
                </a:lnTo>
                <a:cubicBezTo>
                  <a:pt x="17751" y="21591"/>
                  <a:pt x="17668" y="21566"/>
                  <a:pt x="17602" y="21514"/>
                </a:cubicBezTo>
                <a:cubicBezTo>
                  <a:pt x="17536" y="21463"/>
                  <a:pt x="17492" y="21389"/>
                  <a:pt x="17477" y="21306"/>
                </a:cubicBezTo>
                <a:cubicBezTo>
                  <a:pt x="17029" y="19535"/>
                  <a:pt x="16487" y="17671"/>
                  <a:pt x="15866" y="15790"/>
                </a:cubicBezTo>
                <a:lnTo>
                  <a:pt x="5500" y="15790"/>
                </a:lnTo>
                <a:cubicBezTo>
                  <a:pt x="4886" y="17671"/>
                  <a:pt x="4338" y="19535"/>
                  <a:pt x="3904" y="21306"/>
                </a:cubicBezTo>
                <a:cubicBezTo>
                  <a:pt x="3890" y="21388"/>
                  <a:pt x="3846" y="21463"/>
                  <a:pt x="3780" y="21514"/>
                </a:cubicBezTo>
                <a:cubicBezTo>
                  <a:pt x="3714" y="21566"/>
                  <a:pt x="3631" y="21591"/>
                  <a:pt x="3548" y="21585"/>
                </a:cubicBezTo>
                <a:lnTo>
                  <a:pt x="294" y="21585"/>
                </a:lnTo>
                <a:cubicBezTo>
                  <a:pt x="77" y="21585"/>
                  <a:pt x="-46" y="21461"/>
                  <a:pt x="15" y="21245"/>
                </a:cubicBezTo>
                <a:cubicBezTo>
                  <a:pt x="1968" y="14373"/>
                  <a:pt x="4942" y="6793"/>
                  <a:pt x="7948" y="409"/>
                </a:cubicBezTo>
                <a:cubicBezTo>
                  <a:pt x="7989" y="282"/>
                  <a:pt x="8072" y="173"/>
                  <a:pt x="8184" y="99"/>
                </a:cubicBezTo>
                <a:cubicBezTo>
                  <a:pt x="8295" y="25"/>
                  <a:pt x="8429" y="-9"/>
                  <a:pt x="8562" y="2"/>
                </a:cubicBezTo>
                <a:lnTo>
                  <a:pt x="12948" y="2"/>
                </a:lnTo>
                <a:cubicBezTo>
                  <a:pt x="13081" y="-9"/>
                  <a:pt x="13215" y="25"/>
                  <a:pt x="13326" y="99"/>
                </a:cubicBezTo>
                <a:cubicBezTo>
                  <a:pt x="13438" y="173"/>
                  <a:pt x="13521" y="282"/>
                  <a:pt x="13562" y="409"/>
                </a:cubicBezTo>
                <a:cubicBezTo>
                  <a:pt x="16754" y="7136"/>
                  <a:pt x="19407" y="14103"/>
                  <a:pt x="21495" y="21245"/>
                </a:cubicBezTo>
                <a:cubicBezTo>
                  <a:pt x="21554" y="21459"/>
                  <a:pt x="21429" y="21585"/>
                  <a:pt x="21212" y="215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6691832" y="4602952"/>
            <a:ext cx="107607" cy="121313"/>
          </a:xfrm>
          <a:custGeom>
            <a:rect b="b" l="l" r="r" t="t"/>
            <a:pathLst>
              <a:path extrusionOk="0" h="21586" w="21597">
                <a:moveTo>
                  <a:pt x="0" y="10977"/>
                </a:moveTo>
                <a:cubicBezTo>
                  <a:pt x="0" y="4516"/>
                  <a:pt x="4799" y="0"/>
                  <a:pt x="11640" y="0"/>
                </a:cubicBezTo>
                <a:lnTo>
                  <a:pt x="12144" y="0"/>
                </a:lnTo>
                <a:cubicBezTo>
                  <a:pt x="16441" y="0"/>
                  <a:pt x="19764" y="1932"/>
                  <a:pt x="21526" y="4726"/>
                </a:cubicBezTo>
                <a:cubicBezTo>
                  <a:pt x="21556" y="4758"/>
                  <a:pt x="21578" y="4796"/>
                  <a:pt x="21589" y="4837"/>
                </a:cubicBezTo>
                <a:cubicBezTo>
                  <a:pt x="21600" y="4878"/>
                  <a:pt x="21600" y="4921"/>
                  <a:pt x="21588" y="4961"/>
                </a:cubicBezTo>
                <a:cubicBezTo>
                  <a:pt x="21577" y="5002"/>
                  <a:pt x="21554" y="5040"/>
                  <a:pt x="21523" y="5071"/>
                </a:cubicBezTo>
                <a:cubicBezTo>
                  <a:pt x="21492" y="5103"/>
                  <a:pt x="21452" y="5127"/>
                  <a:pt x="21408" y="5143"/>
                </a:cubicBezTo>
                <a:lnTo>
                  <a:pt x="18454" y="6437"/>
                </a:lnTo>
                <a:cubicBezTo>
                  <a:pt x="18406" y="6465"/>
                  <a:pt x="18352" y="6483"/>
                  <a:pt x="18296" y="6491"/>
                </a:cubicBezTo>
                <a:cubicBezTo>
                  <a:pt x="18239" y="6500"/>
                  <a:pt x="18182" y="6498"/>
                  <a:pt x="18127" y="6485"/>
                </a:cubicBezTo>
                <a:cubicBezTo>
                  <a:pt x="18071" y="6472"/>
                  <a:pt x="18020" y="6450"/>
                  <a:pt x="17975" y="6418"/>
                </a:cubicBezTo>
                <a:cubicBezTo>
                  <a:pt x="17930" y="6387"/>
                  <a:pt x="17893" y="6348"/>
                  <a:pt x="17866" y="6303"/>
                </a:cubicBezTo>
                <a:cubicBezTo>
                  <a:pt x="16625" y="4401"/>
                  <a:pt x="14763" y="3389"/>
                  <a:pt x="12011" y="3389"/>
                </a:cubicBezTo>
                <a:lnTo>
                  <a:pt x="11508" y="3389"/>
                </a:lnTo>
                <a:cubicBezTo>
                  <a:pt x="7194" y="3389"/>
                  <a:pt x="4225" y="6421"/>
                  <a:pt x="4225" y="10822"/>
                </a:cubicBezTo>
                <a:cubicBezTo>
                  <a:pt x="4225" y="15222"/>
                  <a:pt x="7143" y="18195"/>
                  <a:pt x="11508" y="18195"/>
                </a:cubicBezTo>
                <a:lnTo>
                  <a:pt x="12011" y="18195"/>
                </a:lnTo>
                <a:cubicBezTo>
                  <a:pt x="14830" y="18195"/>
                  <a:pt x="16474" y="17349"/>
                  <a:pt x="17733" y="16055"/>
                </a:cubicBezTo>
                <a:cubicBezTo>
                  <a:pt x="17795" y="15980"/>
                  <a:pt x="17886" y="15929"/>
                  <a:pt x="17988" y="15910"/>
                </a:cubicBezTo>
                <a:cubicBezTo>
                  <a:pt x="18090" y="15891"/>
                  <a:pt x="18197" y="15905"/>
                  <a:pt x="18287" y="15951"/>
                </a:cubicBezTo>
                <a:lnTo>
                  <a:pt x="21324" y="17258"/>
                </a:lnTo>
                <a:cubicBezTo>
                  <a:pt x="21370" y="17276"/>
                  <a:pt x="21411" y="17305"/>
                  <a:pt x="21440" y="17342"/>
                </a:cubicBezTo>
                <a:cubicBezTo>
                  <a:pt x="21470" y="17379"/>
                  <a:pt x="21488" y="17422"/>
                  <a:pt x="21492" y="17466"/>
                </a:cubicBezTo>
                <a:cubicBezTo>
                  <a:pt x="21486" y="17549"/>
                  <a:pt x="21450" y="17627"/>
                  <a:pt x="21390" y="17690"/>
                </a:cubicBezTo>
                <a:cubicBezTo>
                  <a:pt x="19529" y="20100"/>
                  <a:pt x="16173" y="21586"/>
                  <a:pt x="12082" y="21586"/>
                </a:cubicBezTo>
                <a:lnTo>
                  <a:pt x="11578" y="21586"/>
                </a:lnTo>
                <a:cubicBezTo>
                  <a:pt x="4615" y="21600"/>
                  <a:pt x="0" y="17355"/>
                  <a:pt x="0" y="109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6843476" y="4607242"/>
            <a:ext cx="91127" cy="117050"/>
          </a:xfrm>
          <a:custGeom>
            <a:rect b="b" l="l" r="r" t="t"/>
            <a:pathLst>
              <a:path extrusionOk="0" h="21596" w="21594">
                <a:moveTo>
                  <a:pt x="21593" y="18449"/>
                </a:moveTo>
                <a:lnTo>
                  <a:pt x="21593" y="21286"/>
                </a:lnTo>
                <a:cubicBezTo>
                  <a:pt x="21596" y="21327"/>
                  <a:pt x="21588" y="21368"/>
                  <a:pt x="21569" y="21407"/>
                </a:cubicBezTo>
                <a:cubicBezTo>
                  <a:pt x="21550" y="21445"/>
                  <a:pt x="21521" y="21480"/>
                  <a:pt x="21484" y="21509"/>
                </a:cubicBezTo>
                <a:cubicBezTo>
                  <a:pt x="21447" y="21539"/>
                  <a:pt x="21402" y="21561"/>
                  <a:pt x="21353" y="21576"/>
                </a:cubicBezTo>
                <a:cubicBezTo>
                  <a:pt x="21303" y="21591"/>
                  <a:pt x="21251" y="21598"/>
                  <a:pt x="21198" y="21596"/>
                </a:cubicBezTo>
                <a:lnTo>
                  <a:pt x="395" y="21596"/>
                </a:lnTo>
                <a:cubicBezTo>
                  <a:pt x="343" y="21598"/>
                  <a:pt x="290" y="21592"/>
                  <a:pt x="240" y="21577"/>
                </a:cubicBezTo>
                <a:cubicBezTo>
                  <a:pt x="191" y="21562"/>
                  <a:pt x="146" y="21539"/>
                  <a:pt x="108" y="21510"/>
                </a:cubicBezTo>
                <a:cubicBezTo>
                  <a:pt x="71" y="21481"/>
                  <a:pt x="42" y="21446"/>
                  <a:pt x="23" y="21407"/>
                </a:cubicBezTo>
                <a:cubicBezTo>
                  <a:pt x="5" y="21369"/>
                  <a:pt x="-3" y="21327"/>
                  <a:pt x="0" y="21286"/>
                </a:cubicBezTo>
                <a:lnTo>
                  <a:pt x="0" y="310"/>
                </a:lnTo>
                <a:cubicBezTo>
                  <a:pt x="-3" y="269"/>
                  <a:pt x="5" y="228"/>
                  <a:pt x="23" y="189"/>
                </a:cubicBezTo>
                <a:cubicBezTo>
                  <a:pt x="42" y="150"/>
                  <a:pt x="71" y="115"/>
                  <a:pt x="108" y="86"/>
                </a:cubicBezTo>
                <a:cubicBezTo>
                  <a:pt x="146" y="57"/>
                  <a:pt x="191" y="34"/>
                  <a:pt x="240" y="19"/>
                </a:cubicBezTo>
                <a:cubicBezTo>
                  <a:pt x="290" y="4"/>
                  <a:pt x="343" y="-2"/>
                  <a:pt x="395" y="0"/>
                </a:cubicBezTo>
                <a:lnTo>
                  <a:pt x="20839" y="0"/>
                </a:lnTo>
                <a:cubicBezTo>
                  <a:pt x="20892" y="-2"/>
                  <a:pt x="20945" y="4"/>
                  <a:pt x="20995" y="19"/>
                </a:cubicBezTo>
                <a:cubicBezTo>
                  <a:pt x="21044" y="34"/>
                  <a:pt x="21089" y="57"/>
                  <a:pt x="21127" y="86"/>
                </a:cubicBezTo>
                <a:cubicBezTo>
                  <a:pt x="21165" y="115"/>
                  <a:pt x="21194" y="150"/>
                  <a:pt x="21213" y="189"/>
                </a:cubicBezTo>
                <a:cubicBezTo>
                  <a:pt x="21232" y="227"/>
                  <a:pt x="21240" y="269"/>
                  <a:pt x="21237" y="310"/>
                </a:cubicBezTo>
                <a:lnTo>
                  <a:pt x="21237" y="3147"/>
                </a:lnTo>
                <a:cubicBezTo>
                  <a:pt x="21240" y="3188"/>
                  <a:pt x="21232" y="3229"/>
                  <a:pt x="21213" y="3268"/>
                </a:cubicBezTo>
                <a:cubicBezTo>
                  <a:pt x="21194" y="3306"/>
                  <a:pt x="21165" y="3341"/>
                  <a:pt x="21127" y="3370"/>
                </a:cubicBezTo>
                <a:cubicBezTo>
                  <a:pt x="21089" y="3399"/>
                  <a:pt x="21044" y="3422"/>
                  <a:pt x="20995" y="3436"/>
                </a:cubicBezTo>
                <a:cubicBezTo>
                  <a:pt x="20945" y="3451"/>
                  <a:pt x="20892" y="3457"/>
                  <a:pt x="20839" y="3454"/>
                </a:cubicBezTo>
                <a:lnTo>
                  <a:pt x="4713" y="3454"/>
                </a:lnTo>
                <a:lnTo>
                  <a:pt x="4713" y="9067"/>
                </a:lnTo>
                <a:lnTo>
                  <a:pt x="17827" y="9067"/>
                </a:lnTo>
                <a:cubicBezTo>
                  <a:pt x="17881" y="9065"/>
                  <a:pt x="17934" y="9071"/>
                  <a:pt x="17983" y="9086"/>
                </a:cubicBezTo>
                <a:cubicBezTo>
                  <a:pt x="18033" y="9100"/>
                  <a:pt x="18078" y="9123"/>
                  <a:pt x="18115" y="9152"/>
                </a:cubicBezTo>
                <a:cubicBezTo>
                  <a:pt x="18153" y="9182"/>
                  <a:pt x="18182" y="9217"/>
                  <a:pt x="18201" y="9255"/>
                </a:cubicBezTo>
                <a:cubicBezTo>
                  <a:pt x="18220" y="9294"/>
                  <a:pt x="18228" y="9335"/>
                  <a:pt x="18225" y="9377"/>
                </a:cubicBezTo>
                <a:lnTo>
                  <a:pt x="18225" y="12183"/>
                </a:lnTo>
                <a:cubicBezTo>
                  <a:pt x="18228" y="12224"/>
                  <a:pt x="18219" y="12265"/>
                  <a:pt x="18200" y="12303"/>
                </a:cubicBezTo>
                <a:cubicBezTo>
                  <a:pt x="18181" y="12342"/>
                  <a:pt x="18152" y="12377"/>
                  <a:pt x="18114" y="12406"/>
                </a:cubicBezTo>
                <a:cubicBezTo>
                  <a:pt x="18077" y="12435"/>
                  <a:pt x="18032" y="12457"/>
                  <a:pt x="17982" y="12472"/>
                </a:cubicBezTo>
                <a:cubicBezTo>
                  <a:pt x="17933" y="12486"/>
                  <a:pt x="17880" y="12493"/>
                  <a:pt x="17827" y="12490"/>
                </a:cubicBezTo>
                <a:lnTo>
                  <a:pt x="4713" y="12490"/>
                </a:lnTo>
                <a:lnTo>
                  <a:pt x="4713" y="18136"/>
                </a:lnTo>
                <a:lnTo>
                  <a:pt x="21198" y="18136"/>
                </a:lnTo>
                <a:cubicBezTo>
                  <a:pt x="21251" y="18133"/>
                  <a:pt x="21304" y="18140"/>
                  <a:pt x="21354" y="18155"/>
                </a:cubicBezTo>
                <a:cubicBezTo>
                  <a:pt x="21404" y="18170"/>
                  <a:pt x="21449" y="18193"/>
                  <a:pt x="21487" y="18222"/>
                </a:cubicBezTo>
                <a:cubicBezTo>
                  <a:pt x="21524" y="18252"/>
                  <a:pt x="21553" y="18288"/>
                  <a:pt x="21571" y="18327"/>
                </a:cubicBezTo>
                <a:cubicBezTo>
                  <a:pt x="21590" y="18366"/>
                  <a:pt x="21597" y="18408"/>
                  <a:pt x="21593" y="18449"/>
                </a:cubicBezTo>
                <a:cubicBezTo>
                  <a:pt x="21593" y="18449"/>
                  <a:pt x="21593" y="18449"/>
                  <a:pt x="21593" y="184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985010" y="4607242"/>
            <a:ext cx="102644" cy="117050"/>
          </a:xfrm>
          <a:custGeom>
            <a:rect b="b" l="l" r="r" t="t"/>
            <a:pathLst>
              <a:path extrusionOk="0" h="21596" w="21598">
                <a:moveTo>
                  <a:pt x="17307" y="15352"/>
                </a:moveTo>
                <a:cubicBezTo>
                  <a:pt x="17307" y="13346"/>
                  <a:pt x="15795" y="12437"/>
                  <a:pt x="12471" y="12437"/>
                </a:cubicBezTo>
                <a:lnTo>
                  <a:pt x="4187" y="12437"/>
                </a:lnTo>
                <a:lnTo>
                  <a:pt x="4187" y="18233"/>
                </a:lnTo>
                <a:lnTo>
                  <a:pt x="12471" y="18233"/>
                </a:lnTo>
                <a:cubicBezTo>
                  <a:pt x="15846" y="18233"/>
                  <a:pt x="17307" y="17370"/>
                  <a:pt x="17307" y="15352"/>
                </a:cubicBezTo>
                <a:cubicBezTo>
                  <a:pt x="17307" y="15352"/>
                  <a:pt x="17307" y="15352"/>
                  <a:pt x="17307" y="15352"/>
                </a:cubicBezTo>
                <a:close/>
                <a:moveTo>
                  <a:pt x="11291" y="3371"/>
                </a:moveTo>
                <a:lnTo>
                  <a:pt x="4187" y="3371"/>
                </a:lnTo>
                <a:lnTo>
                  <a:pt x="4187" y="9175"/>
                </a:lnTo>
                <a:lnTo>
                  <a:pt x="11291" y="9175"/>
                </a:lnTo>
                <a:cubicBezTo>
                  <a:pt x="14476" y="9175"/>
                  <a:pt x="15937" y="8265"/>
                  <a:pt x="15937" y="6275"/>
                </a:cubicBezTo>
                <a:cubicBezTo>
                  <a:pt x="15937" y="4285"/>
                  <a:pt x="14476" y="3371"/>
                  <a:pt x="11291" y="3371"/>
                </a:cubicBezTo>
                <a:close/>
                <a:moveTo>
                  <a:pt x="21598" y="15675"/>
                </a:moveTo>
                <a:cubicBezTo>
                  <a:pt x="21598" y="19451"/>
                  <a:pt x="18292" y="21596"/>
                  <a:pt x="12452" y="21596"/>
                </a:cubicBezTo>
                <a:lnTo>
                  <a:pt x="352" y="21596"/>
                </a:lnTo>
                <a:cubicBezTo>
                  <a:pt x="305" y="21598"/>
                  <a:pt x="258" y="21592"/>
                  <a:pt x="214" y="21577"/>
                </a:cubicBezTo>
                <a:cubicBezTo>
                  <a:pt x="170" y="21562"/>
                  <a:pt x="130" y="21539"/>
                  <a:pt x="97" y="21510"/>
                </a:cubicBezTo>
                <a:cubicBezTo>
                  <a:pt x="64" y="21481"/>
                  <a:pt x="38" y="21446"/>
                  <a:pt x="21" y="21407"/>
                </a:cubicBezTo>
                <a:cubicBezTo>
                  <a:pt x="5" y="21369"/>
                  <a:pt x="-2" y="21327"/>
                  <a:pt x="1" y="21286"/>
                </a:cubicBezTo>
                <a:lnTo>
                  <a:pt x="1" y="310"/>
                </a:lnTo>
                <a:cubicBezTo>
                  <a:pt x="-2" y="269"/>
                  <a:pt x="5" y="228"/>
                  <a:pt x="21" y="189"/>
                </a:cubicBezTo>
                <a:cubicBezTo>
                  <a:pt x="38" y="150"/>
                  <a:pt x="64" y="115"/>
                  <a:pt x="97" y="86"/>
                </a:cubicBezTo>
                <a:cubicBezTo>
                  <a:pt x="130" y="57"/>
                  <a:pt x="170" y="34"/>
                  <a:pt x="214" y="19"/>
                </a:cubicBezTo>
                <a:cubicBezTo>
                  <a:pt x="258" y="4"/>
                  <a:pt x="305" y="-2"/>
                  <a:pt x="352" y="0"/>
                </a:cubicBezTo>
                <a:lnTo>
                  <a:pt x="11379" y="0"/>
                </a:lnTo>
                <a:cubicBezTo>
                  <a:pt x="17061" y="0"/>
                  <a:pt x="20155" y="1974"/>
                  <a:pt x="20155" y="5583"/>
                </a:cubicBezTo>
                <a:cubicBezTo>
                  <a:pt x="20155" y="7957"/>
                  <a:pt x="18785" y="9515"/>
                  <a:pt x="16004" y="10238"/>
                </a:cubicBezTo>
                <a:cubicBezTo>
                  <a:pt x="19909" y="10971"/>
                  <a:pt x="21598" y="13022"/>
                  <a:pt x="21598" y="156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7116434" y="4602873"/>
            <a:ext cx="122904" cy="121392"/>
          </a:xfrm>
          <a:custGeom>
            <a:rect b="b" l="l" r="r" t="t"/>
            <a:pathLst>
              <a:path extrusionOk="0" h="21600" w="21600">
                <a:moveTo>
                  <a:pt x="11020" y="18203"/>
                </a:moveTo>
                <a:cubicBezTo>
                  <a:pt x="15238" y="18203"/>
                  <a:pt x="17897" y="15275"/>
                  <a:pt x="17897" y="10800"/>
                </a:cubicBezTo>
                <a:cubicBezTo>
                  <a:pt x="17897" y="6325"/>
                  <a:pt x="15238" y="3397"/>
                  <a:pt x="11020" y="3397"/>
                </a:cubicBezTo>
                <a:lnTo>
                  <a:pt x="10580" y="3397"/>
                </a:lnTo>
                <a:cubicBezTo>
                  <a:pt x="6362" y="3397"/>
                  <a:pt x="3703" y="6325"/>
                  <a:pt x="3703" y="10800"/>
                </a:cubicBezTo>
                <a:cubicBezTo>
                  <a:pt x="3703" y="15275"/>
                  <a:pt x="6362" y="18203"/>
                  <a:pt x="10580" y="18203"/>
                </a:cubicBezTo>
                <a:cubicBezTo>
                  <a:pt x="10580" y="18203"/>
                  <a:pt x="11020" y="18203"/>
                  <a:pt x="11020" y="18203"/>
                </a:cubicBezTo>
                <a:close/>
                <a:moveTo>
                  <a:pt x="0" y="10800"/>
                </a:moveTo>
                <a:cubicBezTo>
                  <a:pt x="0" y="4526"/>
                  <a:pt x="4115" y="0"/>
                  <a:pt x="10580" y="0"/>
                </a:cubicBezTo>
                <a:lnTo>
                  <a:pt x="11020" y="0"/>
                </a:lnTo>
                <a:cubicBezTo>
                  <a:pt x="17485" y="0"/>
                  <a:pt x="21600" y="4516"/>
                  <a:pt x="21600" y="10800"/>
                </a:cubicBezTo>
                <a:cubicBezTo>
                  <a:pt x="21600" y="17084"/>
                  <a:pt x="17485" y="21600"/>
                  <a:pt x="11020" y="21600"/>
                </a:cubicBezTo>
                <a:lnTo>
                  <a:pt x="10580" y="21600"/>
                </a:lnTo>
                <a:cubicBezTo>
                  <a:pt x="4111" y="21600"/>
                  <a:pt x="0" y="17072"/>
                  <a:pt x="0" y="108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7278187" y="4602873"/>
            <a:ext cx="122904" cy="121392"/>
          </a:xfrm>
          <a:custGeom>
            <a:rect b="b" l="l" r="r" t="t"/>
            <a:pathLst>
              <a:path extrusionOk="0" h="21600" w="21600">
                <a:moveTo>
                  <a:pt x="11020" y="18203"/>
                </a:moveTo>
                <a:cubicBezTo>
                  <a:pt x="15238" y="18203"/>
                  <a:pt x="17897" y="15275"/>
                  <a:pt x="17897" y="10800"/>
                </a:cubicBezTo>
                <a:cubicBezTo>
                  <a:pt x="17897" y="6325"/>
                  <a:pt x="15238" y="3397"/>
                  <a:pt x="11020" y="3397"/>
                </a:cubicBezTo>
                <a:lnTo>
                  <a:pt x="10580" y="3397"/>
                </a:lnTo>
                <a:cubicBezTo>
                  <a:pt x="6362" y="3397"/>
                  <a:pt x="3703" y="6325"/>
                  <a:pt x="3703" y="10800"/>
                </a:cubicBezTo>
                <a:cubicBezTo>
                  <a:pt x="3703" y="15275"/>
                  <a:pt x="6362" y="18203"/>
                  <a:pt x="10580" y="18203"/>
                </a:cubicBezTo>
                <a:cubicBezTo>
                  <a:pt x="10580" y="18203"/>
                  <a:pt x="11020" y="18203"/>
                  <a:pt x="11020" y="18203"/>
                </a:cubicBezTo>
                <a:close/>
                <a:moveTo>
                  <a:pt x="0" y="10800"/>
                </a:moveTo>
                <a:cubicBezTo>
                  <a:pt x="0" y="4526"/>
                  <a:pt x="4115" y="0"/>
                  <a:pt x="10580" y="0"/>
                </a:cubicBezTo>
                <a:lnTo>
                  <a:pt x="11020" y="0"/>
                </a:lnTo>
                <a:cubicBezTo>
                  <a:pt x="17485" y="0"/>
                  <a:pt x="21600" y="4516"/>
                  <a:pt x="21600" y="10800"/>
                </a:cubicBezTo>
                <a:cubicBezTo>
                  <a:pt x="21600" y="17084"/>
                  <a:pt x="17485" y="21600"/>
                  <a:pt x="11020" y="21600"/>
                </a:cubicBezTo>
                <a:lnTo>
                  <a:pt x="10580" y="21600"/>
                </a:lnTo>
                <a:cubicBezTo>
                  <a:pt x="4115" y="21600"/>
                  <a:pt x="0" y="17072"/>
                  <a:pt x="0" y="108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7439940" y="4607215"/>
            <a:ext cx="103713" cy="117077"/>
          </a:xfrm>
          <a:custGeom>
            <a:rect b="b" l="l" r="r" t="t"/>
            <a:pathLst>
              <a:path extrusionOk="0" h="21591" w="21506">
                <a:moveTo>
                  <a:pt x="21219" y="21589"/>
                </a:moveTo>
                <a:lnTo>
                  <a:pt x="16745" y="21589"/>
                </a:lnTo>
                <a:cubicBezTo>
                  <a:pt x="16625" y="21598"/>
                  <a:pt x="16508" y="21578"/>
                  <a:pt x="16401" y="21532"/>
                </a:cubicBezTo>
                <a:cubicBezTo>
                  <a:pt x="16294" y="21486"/>
                  <a:pt x="16202" y="21415"/>
                  <a:pt x="16137" y="21326"/>
                </a:cubicBezTo>
                <a:cubicBezTo>
                  <a:pt x="13062" y="18122"/>
                  <a:pt x="9720" y="15128"/>
                  <a:pt x="6139" y="12369"/>
                </a:cubicBezTo>
                <a:lnTo>
                  <a:pt x="4129" y="12369"/>
                </a:lnTo>
                <a:lnTo>
                  <a:pt x="4129" y="21278"/>
                </a:lnTo>
                <a:cubicBezTo>
                  <a:pt x="4131" y="21319"/>
                  <a:pt x="4125" y="21360"/>
                  <a:pt x="4108" y="21399"/>
                </a:cubicBezTo>
                <a:cubicBezTo>
                  <a:pt x="4091" y="21437"/>
                  <a:pt x="4066" y="21472"/>
                  <a:pt x="4033" y="21502"/>
                </a:cubicBezTo>
                <a:cubicBezTo>
                  <a:pt x="3999" y="21531"/>
                  <a:pt x="3959" y="21554"/>
                  <a:pt x="3917" y="21568"/>
                </a:cubicBezTo>
                <a:cubicBezTo>
                  <a:pt x="3873" y="21583"/>
                  <a:pt x="3827" y="21589"/>
                  <a:pt x="3781" y="21587"/>
                </a:cubicBezTo>
                <a:lnTo>
                  <a:pt x="347" y="21587"/>
                </a:lnTo>
                <a:cubicBezTo>
                  <a:pt x="301" y="21589"/>
                  <a:pt x="255" y="21583"/>
                  <a:pt x="211" y="21568"/>
                </a:cubicBezTo>
                <a:cubicBezTo>
                  <a:pt x="167" y="21554"/>
                  <a:pt x="127" y="21531"/>
                  <a:pt x="95" y="21502"/>
                </a:cubicBezTo>
                <a:cubicBezTo>
                  <a:pt x="63" y="21472"/>
                  <a:pt x="37" y="21437"/>
                  <a:pt x="21" y="21399"/>
                </a:cubicBezTo>
                <a:cubicBezTo>
                  <a:pt x="5" y="21360"/>
                  <a:pt x="-2" y="21319"/>
                  <a:pt x="1" y="21278"/>
                </a:cubicBezTo>
                <a:lnTo>
                  <a:pt x="1" y="310"/>
                </a:lnTo>
                <a:cubicBezTo>
                  <a:pt x="-2" y="269"/>
                  <a:pt x="5" y="227"/>
                  <a:pt x="21" y="189"/>
                </a:cubicBezTo>
                <a:cubicBezTo>
                  <a:pt x="37" y="150"/>
                  <a:pt x="63" y="115"/>
                  <a:pt x="95" y="86"/>
                </a:cubicBezTo>
                <a:cubicBezTo>
                  <a:pt x="127" y="57"/>
                  <a:pt x="167" y="34"/>
                  <a:pt x="211" y="19"/>
                </a:cubicBezTo>
                <a:cubicBezTo>
                  <a:pt x="255" y="4"/>
                  <a:pt x="301" y="-2"/>
                  <a:pt x="347" y="0"/>
                </a:cubicBezTo>
                <a:lnTo>
                  <a:pt x="3781" y="0"/>
                </a:lnTo>
                <a:cubicBezTo>
                  <a:pt x="3827" y="-2"/>
                  <a:pt x="3873" y="4"/>
                  <a:pt x="3917" y="19"/>
                </a:cubicBezTo>
                <a:cubicBezTo>
                  <a:pt x="3959" y="34"/>
                  <a:pt x="3999" y="57"/>
                  <a:pt x="4033" y="86"/>
                </a:cubicBezTo>
                <a:cubicBezTo>
                  <a:pt x="4066" y="115"/>
                  <a:pt x="4091" y="150"/>
                  <a:pt x="4108" y="189"/>
                </a:cubicBezTo>
                <a:cubicBezTo>
                  <a:pt x="4125" y="227"/>
                  <a:pt x="4131" y="269"/>
                  <a:pt x="4129" y="310"/>
                </a:cubicBezTo>
                <a:lnTo>
                  <a:pt x="4129" y="8825"/>
                </a:lnTo>
                <a:lnTo>
                  <a:pt x="6169" y="8825"/>
                </a:lnTo>
                <a:cubicBezTo>
                  <a:pt x="9464" y="6208"/>
                  <a:pt x="12491" y="3335"/>
                  <a:pt x="15215" y="241"/>
                </a:cubicBezTo>
                <a:cubicBezTo>
                  <a:pt x="15269" y="163"/>
                  <a:pt x="15347" y="101"/>
                  <a:pt x="15439" y="60"/>
                </a:cubicBezTo>
                <a:cubicBezTo>
                  <a:pt x="15529" y="19"/>
                  <a:pt x="15632" y="1"/>
                  <a:pt x="15734" y="9"/>
                </a:cubicBezTo>
                <a:lnTo>
                  <a:pt x="19965" y="9"/>
                </a:lnTo>
                <a:cubicBezTo>
                  <a:pt x="20170" y="9"/>
                  <a:pt x="20277" y="102"/>
                  <a:pt x="20277" y="224"/>
                </a:cubicBezTo>
                <a:cubicBezTo>
                  <a:pt x="20269" y="312"/>
                  <a:pt x="20225" y="394"/>
                  <a:pt x="20156" y="456"/>
                </a:cubicBezTo>
                <a:cubicBezTo>
                  <a:pt x="16892" y="4079"/>
                  <a:pt x="13267" y="7432"/>
                  <a:pt x="9322" y="10474"/>
                </a:cubicBezTo>
                <a:cubicBezTo>
                  <a:pt x="13672" y="13751"/>
                  <a:pt x="17711" y="17338"/>
                  <a:pt x="21403" y="21200"/>
                </a:cubicBezTo>
                <a:cubicBezTo>
                  <a:pt x="21598" y="21402"/>
                  <a:pt x="21506" y="21589"/>
                  <a:pt x="21219" y="215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7662350" y="4616724"/>
            <a:ext cx="12906" cy="1075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7712898" y="4641591"/>
            <a:ext cx="69606" cy="82674"/>
          </a:xfrm>
          <a:custGeom>
            <a:rect b="b" l="l" r="r" t="t"/>
            <a:pathLst>
              <a:path extrusionOk="0" h="21600" w="21600">
                <a:moveTo>
                  <a:pt x="21600" y="7628"/>
                </a:moveTo>
                <a:lnTo>
                  <a:pt x="21600" y="21600"/>
                </a:lnTo>
                <a:lnTo>
                  <a:pt x="17786" y="21600"/>
                </a:lnTo>
                <a:lnTo>
                  <a:pt x="17786" y="7708"/>
                </a:lnTo>
                <a:cubicBezTo>
                  <a:pt x="17786" y="4659"/>
                  <a:pt x="16021" y="2892"/>
                  <a:pt x="12396" y="2892"/>
                </a:cubicBezTo>
                <a:cubicBezTo>
                  <a:pt x="6961" y="2892"/>
                  <a:pt x="3814" y="5781"/>
                  <a:pt x="3814" y="11402"/>
                </a:cubicBezTo>
                <a:lnTo>
                  <a:pt x="3814" y="21600"/>
                </a:lnTo>
                <a:lnTo>
                  <a:pt x="0" y="21600"/>
                </a:lnTo>
                <a:lnTo>
                  <a:pt x="0" y="402"/>
                </a:lnTo>
                <a:lnTo>
                  <a:pt x="3431" y="402"/>
                </a:lnTo>
                <a:lnTo>
                  <a:pt x="4577" y="3173"/>
                </a:lnTo>
                <a:cubicBezTo>
                  <a:pt x="6054" y="1566"/>
                  <a:pt x="9106" y="0"/>
                  <a:pt x="13018" y="0"/>
                </a:cubicBezTo>
                <a:cubicBezTo>
                  <a:pt x="19455" y="0"/>
                  <a:pt x="21600" y="2892"/>
                  <a:pt x="21600" y="76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7793775" y="4613646"/>
            <a:ext cx="42120" cy="110646"/>
          </a:xfrm>
          <a:custGeom>
            <a:rect b="b" l="l" r="r" t="t"/>
            <a:pathLst>
              <a:path extrusionOk="0" h="21600" w="21600">
                <a:moveTo>
                  <a:pt x="7173" y="7921"/>
                </a:moveTo>
                <a:lnTo>
                  <a:pt x="0" y="7921"/>
                </a:lnTo>
                <a:lnTo>
                  <a:pt x="0" y="5760"/>
                </a:lnTo>
                <a:lnTo>
                  <a:pt x="7173" y="5760"/>
                </a:lnTo>
                <a:lnTo>
                  <a:pt x="7173" y="4141"/>
                </a:lnTo>
                <a:cubicBezTo>
                  <a:pt x="7173" y="1320"/>
                  <a:pt x="11666" y="0"/>
                  <a:pt x="17026" y="0"/>
                </a:cubicBezTo>
                <a:cubicBezTo>
                  <a:pt x="19234" y="0"/>
                  <a:pt x="20339" y="91"/>
                  <a:pt x="21600" y="270"/>
                </a:cubicBezTo>
                <a:lnTo>
                  <a:pt x="21600" y="2431"/>
                </a:lnTo>
                <a:cubicBezTo>
                  <a:pt x="20653" y="2280"/>
                  <a:pt x="19548" y="2161"/>
                  <a:pt x="18368" y="2161"/>
                </a:cubicBezTo>
                <a:cubicBezTo>
                  <a:pt x="14584" y="2161"/>
                  <a:pt x="13480" y="2940"/>
                  <a:pt x="13480" y="4411"/>
                </a:cubicBezTo>
                <a:lnTo>
                  <a:pt x="13480" y="5760"/>
                </a:lnTo>
                <a:lnTo>
                  <a:pt x="21600" y="5760"/>
                </a:lnTo>
                <a:lnTo>
                  <a:pt x="21600" y="7921"/>
                </a:lnTo>
                <a:lnTo>
                  <a:pt x="13480" y="7921"/>
                </a:lnTo>
                <a:lnTo>
                  <a:pt x="13480" y="21600"/>
                </a:lnTo>
                <a:lnTo>
                  <a:pt x="7173" y="21600"/>
                </a:lnTo>
                <a:cubicBezTo>
                  <a:pt x="7173" y="21600"/>
                  <a:pt x="7173" y="7921"/>
                  <a:pt x="7173" y="79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7864542" y="4641591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9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7915090" y="4640052"/>
            <a:ext cx="77922" cy="84240"/>
          </a:xfrm>
          <a:custGeom>
            <a:rect b="b" l="l" r="r" t="t"/>
            <a:pathLst>
              <a:path extrusionOk="0" h="21600" w="21600">
                <a:moveTo>
                  <a:pt x="18405" y="10761"/>
                </a:moveTo>
                <a:cubicBezTo>
                  <a:pt x="18405" y="6268"/>
                  <a:pt x="15465" y="2839"/>
                  <a:pt x="10907" y="2839"/>
                </a:cubicBezTo>
                <a:cubicBezTo>
                  <a:pt x="6349" y="2839"/>
                  <a:pt x="3408" y="6268"/>
                  <a:pt x="3408" y="10761"/>
                </a:cubicBezTo>
                <a:cubicBezTo>
                  <a:pt x="3408" y="15253"/>
                  <a:pt x="6305" y="18761"/>
                  <a:pt x="10907" y="18761"/>
                </a:cubicBezTo>
                <a:cubicBezTo>
                  <a:pt x="15509" y="18761"/>
                  <a:pt x="18405" y="15253"/>
                  <a:pt x="18405" y="10761"/>
                </a:cubicBezTo>
                <a:close/>
                <a:moveTo>
                  <a:pt x="21600" y="395"/>
                </a:moveTo>
                <a:lnTo>
                  <a:pt x="21600" y="21205"/>
                </a:lnTo>
                <a:lnTo>
                  <a:pt x="18534" y="21205"/>
                </a:lnTo>
                <a:lnTo>
                  <a:pt x="17639" y="18683"/>
                </a:lnTo>
                <a:cubicBezTo>
                  <a:pt x="16275" y="20298"/>
                  <a:pt x="13803" y="21600"/>
                  <a:pt x="10948" y="21600"/>
                </a:cubicBezTo>
                <a:cubicBezTo>
                  <a:pt x="4090" y="21600"/>
                  <a:pt x="0" y="17067"/>
                  <a:pt x="0" y="10720"/>
                </a:cubicBezTo>
                <a:cubicBezTo>
                  <a:pt x="0" y="4376"/>
                  <a:pt x="4219" y="0"/>
                  <a:pt x="10948" y="0"/>
                </a:cubicBezTo>
                <a:cubicBezTo>
                  <a:pt x="14485" y="0"/>
                  <a:pt x="17127" y="1578"/>
                  <a:pt x="18192" y="3272"/>
                </a:cubicBezTo>
                <a:lnTo>
                  <a:pt x="18192" y="395"/>
                </a:lnTo>
                <a:cubicBezTo>
                  <a:pt x="18192" y="395"/>
                  <a:pt x="21600" y="395"/>
                  <a:pt x="21600" y="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8016185" y="4640052"/>
            <a:ext cx="65016" cy="84240"/>
          </a:xfrm>
          <a:custGeom>
            <a:rect b="b" l="l" r="r" t="t"/>
            <a:pathLst>
              <a:path extrusionOk="0" h="21600" w="21600">
                <a:moveTo>
                  <a:pt x="0" y="16869"/>
                </a:moveTo>
                <a:lnTo>
                  <a:pt x="3626" y="15410"/>
                </a:lnTo>
                <a:cubicBezTo>
                  <a:pt x="5106" y="17462"/>
                  <a:pt x="7097" y="18761"/>
                  <a:pt x="11081" y="18761"/>
                </a:cubicBezTo>
                <a:cubicBezTo>
                  <a:pt x="15369" y="18761"/>
                  <a:pt x="17564" y="17264"/>
                  <a:pt x="17564" y="15332"/>
                </a:cubicBezTo>
                <a:cubicBezTo>
                  <a:pt x="17564" y="13283"/>
                  <a:pt x="15422" y="12574"/>
                  <a:pt x="10214" y="11943"/>
                </a:cubicBezTo>
                <a:cubicBezTo>
                  <a:pt x="5361" y="11351"/>
                  <a:pt x="1329" y="9776"/>
                  <a:pt x="1329" y="5756"/>
                </a:cubicBezTo>
                <a:cubicBezTo>
                  <a:pt x="1329" y="2089"/>
                  <a:pt x="6024" y="0"/>
                  <a:pt x="10877" y="0"/>
                </a:cubicBezTo>
                <a:cubicBezTo>
                  <a:pt x="15422" y="0"/>
                  <a:pt x="18690" y="1340"/>
                  <a:pt x="20783" y="3272"/>
                </a:cubicBezTo>
                <a:lnTo>
                  <a:pt x="17922" y="5164"/>
                </a:lnTo>
                <a:cubicBezTo>
                  <a:pt x="16442" y="3784"/>
                  <a:pt x="14194" y="2839"/>
                  <a:pt x="11028" y="2839"/>
                </a:cubicBezTo>
                <a:cubicBezTo>
                  <a:pt x="7658" y="2839"/>
                  <a:pt x="5260" y="3943"/>
                  <a:pt x="5260" y="5756"/>
                </a:cubicBezTo>
                <a:cubicBezTo>
                  <a:pt x="5260" y="7962"/>
                  <a:pt x="7711" y="8593"/>
                  <a:pt x="12511" y="9264"/>
                </a:cubicBezTo>
                <a:cubicBezTo>
                  <a:pt x="17515" y="9973"/>
                  <a:pt x="21600" y="11075"/>
                  <a:pt x="21600" y="15213"/>
                </a:cubicBezTo>
                <a:cubicBezTo>
                  <a:pt x="21600" y="18959"/>
                  <a:pt x="17669" y="21600"/>
                  <a:pt x="11028" y="21600"/>
                </a:cubicBezTo>
                <a:cubicBezTo>
                  <a:pt x="6589" y="21600"/>
                  <a:pt x="1890" y="19903"/>
                  <a:pt x="0" y="168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8097061" y="4615185"/>
            <a:ext cx="46440" cy="109080"/>
          </a:xfrm>
          <a:custGeom>
            <a:rect b="b" l="l" r="r" t="t"/>
            <a:pathLst>
              <a:path extrusionOk="0" h="21600" w="21600">
                <a:moveTo>
                  <a:pt x="6581" y="16946"/>
                </a:moveTo>
                <a:lnTo>
                  <a:pt x="6581" y="7424"/>
                </a:lnTo>
                <a:lnTo>
                  <a:pt x="0" y="7424"/>
                </a:lnTo>
                <a:lnTo>
                  <a:pt x="0" y="5233"/>
                </a:lnTo>
                <a:lnTo>
                  <a:pt x="6581" y="5233"/>
                </a:lnTo>
                <a:lnTo>
                  <a:pt x="6581" y="0"/>
                </a:lnTo>
                <a:lnTo>
                  <a:pt x="12303" y="0"/>
                </a:lnTo>
                <a:lnTo>
                  <a:pt x="12303" y="5233"/>
                </a:lnTo>
                <a:lnTo>
                  <a:pt x="21600" y="5233"/>
                </a:lnTo>
                <a:lnTo>
                  <a:pt x="21600" y="7424"/>
                </a:lnTo>
                <a:lnTo>
                  <a:pt x="12303" y="7424"/>
                </a:lnTo>
                <a:lnTo>
                  <a:pt x="12303" y="16975"/>
                </a:lnTo>
                <a:cubicBezTo>
                  <a:pt x="12303" y="18617"/>
                  <a:pt x="13948" y="19409"/>
                  <a:pt x="17023" y="19409"/>
                </a:cubicBezTo>
                <a:cubicBezTo>
                  <a:pt x="19026" y="19409"/>
                  <a:pt x="20313" y="19288"/>
                  <a:pt x="21600" y="19135"/>
                </a:cubicBezTo>
                <a:lnTo>
                  <a:pt x="21600" y="21326"/>
                </a:lnTo>
                <a:cubicBezTo>
                  <a:pt x="20313" y="21508"/>
                  <a:pt x="18810" y="21600"/>
                  <a:pt x="16306" y="21600"/>
                </a:cubicBezTo>
                <a:cubicBezTo>
                  <a:pt x="11443" y="21600"/>
                  <a:pt x="6581" y="20808"/>
                  <a:pt x="6581" y="169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8167829" y="4641591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4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8238595" y="4641591"/>
            <a:ext cx="68688" cy="8267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198"/>
                </a:lnTo>
                <a:lnTo>
                  <a:pt x="18073" y="21198"/>
                </a:lnTo>
                <a:lnTo>
                  <a:pt x="16961" y="18468"/>
                </a:lnTo>
                <a:cubicBezTo>
                  <a:pt x="15512" y="20034"/>
                  <a:pt x="12661" y="21600"/>
                  <a:pt x="8700" y="21600"/>
                </a:cubicBezTo>
                <a:cubicBezTo>
                  <a:pt x="2416" y="21600"/>
                  <a:pt x="0" y="18708"/>
                  <a:pt x="0" y="13972"/>
                </a:cubicBezTo>
                <a:lnTo>
                  <a:pt x="0" y="0"/>
                </a:lnTo>
                <a:lnTo>
                  <a:pt x="3865" y="0"/>
                </a:lnTo>
                <a:lnTo>
                  <a:pt x="3865" y="13892"/>
                </a:lnTo>
                <a:cubicBezTo>
                  <a:pt x="3865" y="16941"/>
                  <a:pt x="5654" y="18708"/>
                  <a:pt x="9327" y="18708"/>
                </a:cubicBezTo>
                <a:cubicBezTo>
                  <a:pt x="14835" y="18708"/>
                  <a:pt x="17735" y="15819"/>
                  <a:pt x="17735" y="10198"/>
                </a:cubicBezTo>
                <a:lnTo>
                  <a:pt x="17735" y="0"/>
                </a:lnTo>
                <a:cubicBezTo>
                  <a:pt x="17735" y="0"/>
                  <a:pt x="21600" y="0"/>
                  <a:pt x="216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8329582" y="4640052"/>
            <a:ext cx="71442" cy="84240"/>
          </a:xfrm>
          <a:custGeom>
            <a:rect b="b" l="l" r="r" t="t"/>
            <a:pathLst>
              <a:path extrusionOk="0" h="21600" w="21600">
                <a:moveTo>
                  <a:pt x="0" y="10801"/>
                </a:moveTo>
                <a:cubicBezTo>
                  <a:pt x="0" y="4022"/>
                  <a:pt x="5436" y="0"/>
                  <a:pt x="12033" y="0"/>
                </a:cubicBezTo>
                <a:cubicBezTo>
                  <a:pt x="16863" y="0"/>
                  <a:pt x="20161" y="2168"/>
                  <a:pt x="21507" y="4966"/>
                </a:cubicBezTo>
                <a:lnTo>
                  <a:pt x="18582" y="6385"/>
                </a:lnTo>
                <a:cubicBezTo>
                  <a:pt x="17513" y="4336"/>
                  <a:pt x="15284" y="2839"/>
                  <a:pt x="12033" y="2839"/>
                </a:cubicBezTo>
                <a:cubicBezTo>
                  <a:pt x="7433" y="2839"/>
                  <a:pt x="3716" y="5716"/>
                  <a:pt x="3716" y="10801"/>
                </a:cubicBezTo>
                <a:cubicBezTo>
                  <a:pt x="3716" y="15925"/>
                  <a:pt x="7433" y="18761"/>
                  <a:pt x="12033" y="18761"/>
                </a:cubicBezTo>
                <a:cubicBezTo>
                  <a:pt x="15516" y="18761"/>
                  <a:pt x="17373" y="17186"/>
                  <a:pt x="18627" y="15294"/>
                </a:cubicBezTo>
                <a:lnTo>
                  <a:pt x="21600" y="16593"/>
                </a:lnTo>
                <a:cubicBezTo>
                  <a:pt x="20069" y="19273"/>
                  <a:pt x="16722" y="21600"/>
                  <a:pt x="12033" y="21600"/>
                </a:cubicBezTo>
                <a:cubicBezTo>
                  <a:pt x="5436" y="21600"/>
                  <a:pt x="0" y="17540"/>
                  <a:pt x="0" y="108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8420567" y="4615185"/>
            <a:ext cx="46440" cy="109080"/>
          </a:xfrm>
          <a:custGeom>
            <a:rect b="b" l="l" r="r" t="t"/>
            <a:pathLst>
              <a:path extrusionOk="0" h="21600" w="21600">
                <a:moveTo>
                  <a:pt x="6581" y="16946"/>
                </a:moveTo>
                <a:lnTo>
                  <a:pt x="6581" y="7424"/>
                </a:lnTo>
                <a:lnTo>
                  <a:pt x="0" y="7424"/>
                </a:lnTo>
                <a:lnTo>
                  <a:pt x="0" y="5233"/>
                </a:lnTo>
                <a:lnTo>
                  <a:pt x="6581" y="5233"/>
                </a:lnTo>
                <a:lnTo>
                  <a:pt x="6581" y="0"/>
                </a:lnTo>
                <a:lnTo>
                  <a:pt x="12303" y="0"/>
                </a:lnTo>
                <a:lnTo>
                  <a:pt x="12303" y="5233"/>
                </a:lnTo>
                <a:lnTo>
                  <a:pt x="21600" y="5233"/>
                </a:lnTo>
                <a:lnTo>
                  <a:pt x="21600" y="7424"/>
                </a:lnTo>
                <a:lnTo>
                  <a:pt x="12303" y="7424"/>
                </a:lnTo>
                <a:lnTo>
                  <a:pt x="12303" y="16975"/>
                </a:lnTo>
                <a:cubicBezTo>
                  <a:pt x="12303" y="18617"/>
                  <a:pt x="13948" y="19409"/>
                  <a:pt x="17023" y="19409"/>
                </a:cubicBezTo>
                <a:cubicBezTo>
                  <a:pt x="19026" y="19409"/>
                  <a:pt x="20313" y="19288"/>
                  <a:pt x="21600" y="19135"/>
                </a:cubicBezTo>
                <a:lnTo>
                  <a:pt x="21600" y="21326"/>
                </a:lnTo>
                <a:cubicBezTo>
                  <a:pt x="20313" y="21508"/>
                  <a:pt x="18810" y="21600"/>
                  <a:pt x="16306" y="21600"/>
                </a:cubicBezTo>
                <a:cubicBezTo>
                  <a:pt x="11443" y="21600"/>
                  <a:pt x="6581" y="20808"/>
                  <a:pt x="6581" y="169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8481225" y="4641591"/>
            <a:ext cx="68688" cy="8267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198"/>
                </a:lnTo>
                <a:lnTo>
                  <a:pt x="18073" y="21198"/>
                </a:lnTo>
                <a:lnTo>
                  <a:pt x="16961" y="18468"/>
                </a:lnTo>
                <a:cubicBezTo>
                  <a:pt x="15512" y="20034"/>
                  <a:pt x="12661" y="21600"/>
                  <a:pt x="8700" y="21600"/>
                </a:cubicBezTo>
                <a:cubicBezTo>
                  <a:pt x="2416" y="21600"/>
                  <a:pt x="0" y="18708"/>
                  <a:pt x="0" y="13972"/>
                </a:cubicBezTo>
                <a:lnTo>
                  <a:pt x="0" y="0"/>
                </a:lnTo>
                <a:lnTo>
                  <a:pt x="3865" y="0"/>
                </a:lnTo>
                <a:lnTo>
                  <a:pt x="3865" y="13892"/>
                </a:lnTo>
                <a:cubicBezTo>
                  <a:pt x="3865" y="16941"/>
                  <a:pt x="5654" y="18708"/>
                  <a:pt x="9327" y="18708"/>
                </a:cubicBezTo>
                <a:cubicBezTo>
                  <a:pt x="14835" y="18708"/>
                  <a:pt x="17735" y="15819"/>
                  <a:pt x="17735" y="10198"/>
                </a:cubicBezTo>
                <a:lnTo>
                  <a:pt x="17735" y="0"/>
                </a:lnTo>
                <a:cubicBezTo>
                  <a:pt x="17735" y="0"/>
                  <a:pt x="21600" y="0"/>
                  <a:pt x="216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8582320" y="4641591"/>
            <a:ext cx="45630" cy="82674"/>
          </a:xfrm>
          <a:custGeom>
            <a:rect b="b" l="l" r="r" t="t"/>
            <a:pathLst>
              <a:path extrusionOk="0" h="21600" w="21600">
                <a:moveTo>
                  <a:pt x="21600" y="361"/>
                </a:moveTo>
                <a:lnTo>
                  <a:pt x="21600" y="3413"/>
                </a:lnTo>
                <a:cubicBezTo>
                  <a:pt x="20072" y="3132"/>
                  <a:pt x="18983" y="3052"/>
                  <a:pt x="17380" y="3052"/>
                </a:cubicBezTo>
                <a:cubicBezTo>
                  <a:pt x="10183" y="3052"/>
                  <a:pt x="5818" y="6062"/>
                  <a:pt x="5818" y="11322"/>
                </a:cubicBezTo>
                <a:lnTo>
                  <a:pt x="5818" y="21600"/>
                </a:lnTo>
                <a:lnTo>
                  <a:pt x="0" y="21600"/>
                </a:lnTo>
                <a:lnTo>
                  <a:pt x="0" y="402"/>
                </a:lnTo>
                <a:lnTo>
                  <a:pt x="5234" y="402"/>
                </a:lnTo>
                <a:lnTo>
                  <a:pt x="6837" y="2892"/>
                </a:lnTo>
                <a:cubicBezTo>
                  <a:pt x="8510" y="1285"/>
                  <a:pt x="12581" y="0"/>
                  <a:pt x="17600" y="0"/>
                </a:cubicBezTo>
                <a:cubicBezTo>
                  <a:pt x="19418" y="0"/>
                  <a:pt x="20656" y="163"/>
                  <a:pt x="21600" y="3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8642978" y="4640052"/>
            <a:ext cx="77004" cy="84240"/>
          </a:xfrm>
          <a:custGeom>
            <a:rect b="b" l="l" r="r" t="t"/>
            <a:pathLst>
              <a:path extrusionOk="0" h="21600" w="21600">
                <a:moveTo>
                  <a:pt x="18193" y="8790"/>
                </a:moveTo>
                <a:cubicBezTo>
                  <a:pt x="17849" y="6111"/>
                  <a:pt x="16384" y="2839"/>
                  <a:pt x="10993" y="2839"/>
                </a:cubicBezTo>
                <a:cubicBezTo>
                  <a:pt x="7760" y="2839"/>
                  <a:pt x="4311" y="4652"/>
                  <a:pt x="3579" y="8790"/>
                </a:cubicBezTo>
                <a:cubicBezTo>
                  <a:pt x="3579" y="8790"/>
                  <a:pt x="18193" y="8790"/>
                  <a:pt x="18193" y="8790"/>
                </a:cubicBezTo>
                <a:close/>
                <a:moveTo>
                  <a:pt x="0" y="10918"/>
                </a:moveTo>
                <a:cubicBezTo>
                  <a:pt x="0" y="5283"/>
                  <a:pt x="4180" y="0"/>
                  <a:pt x="10993" y="0"/>
                </a:cubicBezTo>
                <a:cubicBezTo>
                  <a:pt x="18666" y="0"/>
                  <a:pt x="21600" y="5123"/>
                  <a:pt x="21600" y="10168"/>
                </a:cubicBezTo>
                <a:lnTo>
                  <a:pt x="21600" y="11627"/>
                </a:lnTo>
                <a:lnTo>
                  <a:pt x="3405" y="11627"/>
                </a:lnTo>
                <a:cubicBezTo>
                  <a:pt x="3621" y="15765"/>
                  <a:pt x="6466" y="18761"/>
                  <a:pt x="11037" y="18761"/>
                </a:cubicBezTo>
                <a:cubicBezTo>
                  <a:pt x="14744" y="18761"/>
                  <a:pt x="16469" y="17224"/>
                  <a:pt x="17763" y="15489"/>
                </a:cubicBezTo>
                <a:lnTo>
                  <a:pt x="20392" y="17145"/>
                </a:lnTo>
                <a:cubicBezTo>
                  <a:pt x="19057" y="19037"/>
                  <a:pt x="16253" y="21600"/>
                  <a:pt x="11037" y="21600"/>
                </a:cubicBezTo>
                <a:cubicBezTo>
                  <a:pt x="5086" y="21600"/>
                  <a:pt x="0" y="18052"/>
                  <a:pt x="0" y="109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t/>
            </a:r>
            <a:endParaRPr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Schedule">
  <p:cSld name="CUSTOM_3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413297" y="4789800"/>
            <a:ext cx="293700" cy="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2pPr>
            <a:lvl3pPr lvl="2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3pPr>
            <a:lvl4pPr lvl="3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4pPr>
            <a:lvl5pPr lvl="4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5pPr>
            <a:lvl6pPr lvl="5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6pPr>
            <a:lvl7pPr lvl="6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7pPr>
            <a:lvl8pPr lvl="7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8pPr>
            <a:lvl9pPr lvl="8" rtl="0">
              <a:buClr>
                <a:srgbClr val="000000"/>
              </a:buClr>
              <a:buFont typeface="Arial"/>
              <a:buNone/>
              <a:defRPr sz="1400">
                <a:solidFill>
                  <a:schemeClr val="accent4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3232800" y="804863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idx="2" type="subTitle"/>
          </p:nvPr>
        </p:nvSpPr>
        <p:spPr>
          <a:xfrm>
            <a:off x="436959" y="804863"/>
            <a:ext cx="1872000" cy="10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3" type="body"/>
          </p:nvPr>
        </p:nvSpPr>
        <p:spPr>
          <a:xfrm>
            <a:off x="6120000" y="804863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4" type="body"/>
          </p:nvPr>
        </p:nvSpPr>
        <p:spPr>
          <a:xfrm>
            <a:off x="3232800" y="1762975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5" type="body"/>
          </p:nvPr>
        </p:nvSpPr>
        <p:spPr>
          <a:xfrm>
            <a:off x="6120000" y="1762975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idx="6" type="body"/>
          </p:nvPr>
        </p:nvSpPr>
        <p:spPr>
          <a:xfrm>
            <a:off x="3232800" y="2721088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7" type="body"/>
          </p:nvPr>
        </p:nvSpPr>
        <p:spPr>
          <a:xfrm>
            <a:off x="6120000" y="2721088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8" type="body"/>
          </p:nvPr>
        </p:nvSpPr>
        <p:spPr>
          <a:xfrm>
            <a:off x="3232800" y="3679200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9" name="Google Shape;169;p21"/>
          <p:cNvSpPr txBox="1"/>
          <p:nvPr>
            <p:ph idx="9" type="body"/>
          </p:nvPr>
        </p:nvSpPr>
        <p:spPr>
          <a:xfrm>
            <a:off x="6120000" y="3679200"/>
            <a:ext cx="21600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-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‣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13" type="subTitle"/>
          </p:nvPr>
        </p:nvSpPr>
        <p:spPr>
          <a:xfrm>
            <a:off x="1726400" y="4788875"/>
            <a:ext cx="4320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14" type="subTitle"/>
          </p:nvPr>
        </p:nvSpPr>
        <p:spPr>
          <a:xfrm>
            <a:off x="2232000" y="4788875"/>
            <a:ext cx="9663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+ Media">
  <p:cSld name="Title + Phone - v1.4_1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414000" y="828000"/>
            <a:ext cx="4104000" cy="174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1" type="subTitle"/>
          </p:nvPr>
        </p:nvSpPr>
        <p:spPr>
          <a:xfrm>
            <a:off x="414000" y="2680200"/>
            <a:ext cx="4104000" cy="205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+ Media">
  <p:cSld name="Title + Phone - v1.4_1_1_1_6_1"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414000" y="828000"/>
            <a:ext cx="4104000" cy="174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414000" y="2680200"/>
            <a:ext cx="4104000" cy="205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+ Description">
  <p:cSld name="Title + Phone - v1.4_1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14000" y="2703600"/>
            <a:ext cx="4571400" cy="202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  <a:defRPr>
                <a:solidFill>
                  <a:schemeClr val="dk2"/>
                </a:solidFill>
              </a:defRPr>
            </a:lvl2pPr>
            <a:lvl3pPr indent="-298450" lvl="2" marL="1371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‣"/>
              <a:defRPr>
                <a:solidFill>
                  <a:schemeClr val="dk2"/>
                </a:solidFill>
              </a:defRPr>
            </a:lvl3pPr>
            <a:lvl4pPr indent="-2921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Char char="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2794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Char char="•"/>
              <a:defRPr>
                <a:solidFill>
                  <a:schemeClr val="dk2"/>
                </a:solidFill>
              </a:defRPr>
            </a:lvl6pPr>
            <a:lvl7pPr indent="-27305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Char char="•"/>
              <a:defRPr>
                <a:solidFill>
                  <a:schemeClr val="dk2"/>
                </a:solidFill>
              </a:defRPr>
            </a:lvl7pPr>
            <a:lvl8pPr indent="-2667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600"/>
              <a:buChar char="•"/>
              <a:defRPr>
                <a:solidFill>
                  <a:schemeClr val="dk2"/>
                </a:solidFill>
              </a:defRPr>
            </a:lvl8pPr>
            <a:lvl9pPr indent="-260350" lvl="8" marL="4114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14000" y="828000"/>
            <a:ext cx="4104000" cy="174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+ Description">
  <p:cSld name="Title + Phone - v1.4_1_1_1_1_5"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414000" y="2703600"/>
            <a:ext cx="4571400" cy="202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  <a:defRPr>
                <a:solidFill>
                  <a:schemeClr val="accent1"/>
                </a:solidFill>
              </a:defRPr>
            </a:lvl2pPr>
            <a:lvl3pPr indent="-298450" lvl="2" marL="1371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‣"/>
              <a:defRPr>
                <a:solidFill>
                  <a:schemeClr val="accent1"/>
                </a:solidFill>
              </a:defRPr>
            </a:lvl3pPr>
            <a:lvl4pPr indent="-292100" lvl="3" marL="18288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๏"/>
              <a:defRPr>
                <a:solidFill>
                  <a:schemeClr val="accent1"/>
                </a:solidFill>
              </a:defRPr>
            </a:lvl4pPr>
            <a:lvl5pPr indent="-285750" lvl="4" marL="2286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>
                <a:solidFill>
                  <a:schemeClr val="accent1"/>
                </a:solidFill>
              </a:defRPr>
            </a:lvl5pPr>
            <a:lvl6pPr indent="-279400" lvl="5" marL="2743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6pPr>
            <a:lvl7pPr indent="-273050" lvl="6" marL="3200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00"/>
              <a:buChar char="•"/>
              <a:defRPr>
                <a:solidFill>
                  <a:schemeClr val="accent1"/>
                </a:solidFill>
              </a:defRPr>
            </a:lvl7pPr>
            <a:lvl8pPr indent="-266700" lvl="7" marL="3657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00"/>
              <a:buChar char="•"/>
              <a:defRPr>
                <a:solidFill>
                  <a:schemeClr val="accent1"/>
                </a:solidFill>
              </a:defRPr>
            </a:lvl8pPr>
            <a:lvl9pPr indent="-260350" lvl="8" marL="41148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414000" y="828000"/>
            <a:ext cx="4104000" cy="174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hree Columns">
  <p:cSld name="Bullets + Sub Light - v1.4_1_2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1" type="subTitle"/>
          </p:nvPr>
        </p:nvSpPr>
        <p:spPr>
          <a:xfrm>
            <a:off x="381588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2" type="subTitle"/>
          </p:nvPr>
        </p:nvSpPr>
        <p:spPr>
          <a:xfrm>
            <a:off x="3430275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3" type="subTitle"/>
          </p:nvPr>
        </p:nvSpPr>
        <p:spPr>
          <a:xfrm>
            <a:off x="6478938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4" type="body"/>
          </p:nvPr>
        </p:nvSpPr>
        <p:spPr>
          <a:xfrm>
            <a:off x="381588" y="1995713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-"/>
              <a:defRPr sz="900">
                <a:solidFill>
                  <a:srgbClr val="434343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‣"/>
              <a:defRPr sz="800">
                <a:solidFill>
                  <a:srgbClr val="434343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๏"/>
              <a:defRPr sz="700">
                <a:solidFill>
                  <a:srgbClr val="434343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idx="5" type="body"/>
          </p:nvPr>
        </p:nvSpPr>
        <p:spPr>
          <a:xfrm>
            <a:off x="3430275" y="1995775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-"/>
              <a:defRPr sz="900">
                <a:solidFill>
                  <a:srgbClr val="434343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‣"/>
              <a:defRPr sz="800">
                <a:solidFill>
                  <a:srgbClr val="434343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๏"/>
              <a:defRPr sz="700">
                <a:solidFill>
                  <a:srgbClr val="434343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6" type="body"/>
          </p:nvPr>
        </p:nvSpPr>
        <p:spPr>
          <a:xfrm>
            <a:off x="6478938" y="1995775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-"/>
              <a:defRPr sz="900">
                <a:solidFill>
                  <a:srgbClr val="434343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‣"/>
              <a:defRPr sz="800">
                <a:solidFill>
                  <a:srgbClr val="434343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๏"/>
              <a:defRPr sz="700">
                <a:solidFill>
                  <a:srgbClr val="434343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7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hree Columns">
  <p:cSld name="Bullets + Sub Light - v1.4_1_2_1_4"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1" type="subTitle"/>
          </p:nvPr>
        </p:nvSpPr>
        <p:spPr>
          <a:xfrm>
            <a:off x="381588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2" type="subTitle"/>
          </p:nvPr>
        </p:nvSpPr>
        <p:spPr>
          <a:xfrm>
            <a:off x="3430275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3" type="subTitle"/>
          </p:nvPr>
        </p:nvSpPr>
        <p:spPr>
          <a:xfrm>
            <a:off x="6478938" y="1523913"/>
            <a:ext cx="22836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4" type="body"/>
          </p:nvPr>
        </p:nvSpPr>
        <p:spPr>
          <a:xfrm>
            <a:off x="381588" y="1995713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 sz="900">
                <a:solidFill>
                  <a:schemeClr val="lt1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‣"/>
              <a:defRPr sz="800">
                <a:solidFill>
                  <a:schemeClr val="lt1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๏"/>
              <a:defRPr sz="700">
                <a:solidFill>
                  <a:schemeClr val="lt1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5" type="body"/>
          </p:nvPr>
        </p:nvSpPr>
        <p:spPr>
          <a:xfrm>
            <a:off x="3430275" y="1995775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 sz="900">
                <a:solidFill>
                  <a:schemeClr val="lt1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‣"/>
              <a:defRPr sz="800">
                <a:solidFill>
                  <a:schemeClr val="lt1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๏"/>
              <a:defRPr sz="700">
                <a:solidFill>
                  <a:schemeClr val="lt1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6" type="body"/>
          </p:nvPr>
        </p:nvSpPr>
        <p:spPr>
          <a:xfrm>
            <a:off x="6478938" y="1995775"/>
            <a:ext cx="2283600" cy="25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8575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-"/>
              <a:defRPr sz="900">
                <a:solidFill>
                  <a:schemeClr val="lt1"/>
                </a:solidFill>
              </a:defRPr>
            </a:lvl2pPr>
            <a:lvl3pPr indent="-279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‣"/>
              <a:defRPr sz="800">
                <a:solidFill>
                  <a:schemeClr val="lt1"/>
                </a:solidFill>
              </a:defRPr>
            </a:lvl3pPr>
            <a:lvl4pPr indent="-27305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๏"/>
              <a:defRPr sz="700">
                <a:solidFill>
                  <a:schemeClr val="lt1"/>
                </a:solidFill>
              </a:defRPr>
            </a:lvl4pPr>
            <a:lvl5pPr indent="-2667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5pPr>
            <a:lvl6pPr indent="-26035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6pPr>
            <a:lvl7pPr indent="-2540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7pPr>
            <a:lvl8pPr indent="-2540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7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hree Points">
  <p:cSld name="Quote - v1.4_1_2_1_1_1_1_1_1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idx="1" type="subTitle"/>
          </p:nvPr>
        </p:nvSpPr>
        <p:spPr>
          <a:xfrm>
            <a:off x="9569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idx="2" type="subTitle"/>
          </p:nvPr>
        </p:nvSpPr>
        <p:spPr>
          <a:xfrm>
            <a:off x="36227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3" type="subTitle"/>
          </p:nvPr>
        </p:nvSpPr>
        <p:spPr>
          <a:xfrm>
            <a:off x="62885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4" type="body"/>
          </p:nvPr>
        </p:nvSpPr>
        <p:spPr>
          <a:xfrm>
            <a:off x="9569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-"/>
              <a:defRPr sz="1000">
                <a:solidFill>
                  <a:srgbClr val="434343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‣"/>
              <a:defRPr sz="900">
                <a:solidFill>
                  <a:srgbClr val="434343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๏"/>
              <a:defRPr sz="800">
                <a:solidFill>
                  <a:srgbClr val="434343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•"/>
              <a:defRPr sz="700">
                <a:solidFill>
                  <a:srgbClr val="434343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5" type="body"/>
          </p:nvPr>
        </p:nvSpPr>
        <p:spPr>
          <a:xfrm>
            <a:off x="36227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-"/>
              <a:defRPr sz="1000">
                <a:solidFill>
                  <a:srgbClr val="434343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‣"/>
              <a:defRPr sz="900">
                <a:solidFill>
                  <a:srgbClr val="434343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๏"/>
              <a:defRPr sz="800">
                <a:solidFill>
                  <a:srgbClr val="434343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•"/>
              <a:defRPr sz="700">
                <a:solidFill>
                  <a:srgbClr val="434343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6" type="body"/>
          </p:nvPr>
        </p:nvSpPr>
        <p:spPr>
          <a:xfrm>
            <a:off x="62885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•"/>
              <a:defRPr sz="1000">
                <a:solidFill>
                  <a:srgbClr val="434343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Char char="-"/>
              <a:defRPr sz="1000">
                <a:solidFill>
                  <a:srgbClr val="434343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900"/>
              <a:buChar char="‣"/>
              <a:defRPr sz="900">
                <a:solidFill>
                  <a:srgbClr val="434343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800"/>
              <a:buChar char="๏"/>
              <a:defRPr sz="800">
                <a:solidFill>
                  <a:srgbClr val="434343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700"/>
              <a:buChar char="•"/>
              <a:defRPr sz="700">
                <a:solidFill>
                  <a:srgbClr val="434343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  <a:defRPr sz="600">
                <a:solidFill>
                  <a:srgbClr val="434343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500"/>
              <a:buChar char="•"/>
              <a:defRPr sz="500">
                <a:solidFill>
                  <a:srgbClr val="434343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400"/>
              <a:buChar char="•"/>
              <a:defRPr sz="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7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hree Points">
  <p:cSld name="Quote - v1.4_1_2_1_1_1_1_1_1_4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idx="1" type="subTitle"/>
          </p:nvPr>
        </p:nvSpPr>
        <p:spPr>
          <a:xfrm>
            <a:off x="9569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idx="2" type="subTitle"/>
          </p:nvPr>
        </p:nvSpPr>
        <p:spPr>
          <a:xfrm>
            <a:off x="36227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3" type="subTitle"/>
          </p:nvPr>
        </p:nvSpPr>
        <p:spPr>
          <a:xfrm>
            <a:off x="62885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4" type="body"/>
          </p:nvPr>
        </p:nvSpPr>
        <p:spPr>
          <a:xfrm>
            <a:off x="9569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-"/>
              <a:defRPr sz="1000">
                <a:solidFill>
                  <a:schemeClr val="lt1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‣"/>
              <a:defRPr sz="900">
                <a:solidFill>
                  <a:schemeClr val="lt1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๏"/>
              <a:defRPr sz="800">
                <a:solidFill>
                  <a:schemeClr val="lt1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5" type="body"/>
          </p:nvPr>
        </p:nvSpPr>
        <p:spPr>
          <a:xfrm>
            <a:off x="36227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-"/>
              <a:defRPr sz="1000">
                <a:solidFill>
                  <a:schemeClr val="lt1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‣"/>
              <a:defRPr sz="900">
                <a:solidFill>
                  <a:schemeClr val="lt1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๏"/>
              <a:defRPr sz="800">
                <a:solidFill>
                  <a:schemeClr val="lt1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6" type="body"/>
          </p:nvPr>
        </p:nvSpPr>
        <p:spPr>
          <a:xfrm>
            <a:off x="62885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1pPr>
            <a:lvl2pPr indent="-2921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-"/>
              <a:defRPr sz="1000">
                <a:solidFill>
                  <a:schemeClr val="lt1"/>
                </a:solidFill>
              </a:defRPr>
            </a:lvl2pPr>
            <a:lvl3pPr indent="-28575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‣"/>
              <a:defRPr sz="900">
                <a:solidFill>
                  <a:schemeClr val="lt1"/>
                </a:solidFill>
              </a:defRPr>
            </a:lvl3pPr>
            <a:lvl4pPr indent="-2794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Char char="๏"/>
              <a:defRPr sz="800">
                <a:solidFill>
                  <a:schemeClr val="lt1"/>
                </a:solidFill>
              </a:defRPr>
            </a:lvl4pPr>
            <a:lvl5pPr indent="-27305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00"/>
              <a:buChar char="•"/>
              <a:defRPr sz="700">
                <a:solidFill>
                  <a:schemeClr val="lt1"/>
                </a:solidFill>
              </a:defRPr>
            </a:lvl5pPr>
            <a:lvl6pPr indent="-2667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Char char="•"/>
              <a:defRPr sz="600">
                <a:solidFill>
                  <a:schemeClr val="lt1"/>
                </a:solidFill>
              </a:defRPr>
            </a:lvl6pPr>
            <a:lvl7pPr indent="-26035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00"/>
              <a:buChar char="•"/>
              <a:defRPr sz="500">
                <a:solidFill>
                  <a:schemeClr val="lt1"/>
                </a:solidFill>
              </a:defRPr>
            </a:lvl7pPr>
            <a:lvl8pPr indent="-2540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8pPr>
            <a:lvl9pPr indent="-254000" lvl="8" marL="4114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"/>
              <a:buChar char="•"/>
              <a:defRPr sz="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9" name="Google Shape;219;p29"/>
          <p:cNvSpPr txBox="1"/>
          <p:nvPr>
            <p:ph idx="7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Main Point">
  <p:cSld name="Quote - v1.4_1_1_1_2_3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1146550" y="1429200"/>
            <a:ext cx="68508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2" name="Google Shape;222;p30"/>
          <p:cNvSpPr txBox="1"/>
          <p:nvPr>
            <p:ph idx="2" type="title"/>
          </p:nvPr>
        </p:nvSpPr>
        <p:spPr>
          <a:xfrm>
            <a:off x="1146525" y="1051200"/>
            <a:ext cx="6851100" cy="1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Mission">
  <p:cSld name="Quote - v1.4_1_1_1_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>
            <p:ph type="title"/>
          </p:nvPr>
        </p:nvSpPr>
        <p:spPr>
          <a:xfrm>
            <a:off x="414000" y="1639800"/>
            <a:ext cx="8316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grpSp>
        <p:nvGrpSpPr>
          <p:cNvPr id="64" name="Google Shape;64;p4"/>
          <p:cNvGrpSpPr/>
          <p:nvPr/>
        </p:nvGrpSpPr>
        <p:grpSpPr>
          <a:xfrm>
            <a:off x="4219853" y="1288690"/>
            <a:ext cx="812293" cy="89272"/>
            <a:chOff x="12878187" y="9205747"/>
            <a:chExt cx="2209118" cy="242784"/>
          </a:xfrm>
        </p:grpSpPr>
        <p:sp>
          <p:nvSpPr>
            <p:cNvPr id="65" name="Google Shape;65;p4"/>
            <p:cNvSpPr/>
            <p:nvPr/>
          </p:nvSpPr>
          <p:spPr>
            <a:xfrm>
              <a:off x="12878187" y="9214484"/>
              <a:ext cx="175235" cy="234047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3100599" y="9214485"/>
              <a:ext cx="232039" cy="234046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3383665" y="9205904"/>
              <a:ext cx="215160" cy="242627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3686953" y="9214484"/>
              <a:ext cx="182199" cy="234047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3970021" y="9214484"/>
              <a:ext cx="205289" cy="234047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232868" y="9205747"/>
              <a:ext cx="245754" cy="242784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4556374" y="9205747"/>
              <a:ext cx="245754" cy="242784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879879" y="9214430"/>
              <a:ext cx="207425" cy="23410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Main Point">
  <p:cSld name="Quote - v1.4_1_1_1_2_3_1"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1146550" y="1429200"/>
            <a:ext cx="68508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5" name="Google Shape;225;p31"/>
          <p:cNvSpPr txBox="1"/>
          <p:nvPr>
            <p:ph idx="2" type="title"/>
          </p:nvPr>
        </p:nvSpPr>
        <p:spPr>
          <a:xfrm>
            <a:off x="1146525" y="1051200"/>
            <a:ext cx="6851100" cy="1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Big Stat">
  <p:cSld name="Quote - v1.4_1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414000" y="414000"/>
            <a:ext cx="55080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9pPr>
          </a:lstStyle>
          <a:p/>
        </p:txBody>
      </p:sp>
      <p:sp>
        <p:nvSpPr>
          <p:cNvPr id="228" name="Google Shape;228;p32"/>
          <p:cNvSpPr txBox="1"/>
          <p:nvPr>
            <p:ph idx="1" type="subTitle"/>
          </p:nvPr>
        </p:nvSpPr>
        <p:spPr>
          <a:xfrm>
            <a:off x="414000" y="2849400"/>
            <a:ext cx="55080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idx="2" type="subTitle"/>
          </p:nvPr>
        </p:nvSpPr>
        <p:spPr>
          <a:xfrm>
            <a:off x="414000" y="4401000"/>
            <a:ext cx="83160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Big Stat">
  <p:cSld name="Quote - v1.4_1_3_1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414000" y="414000"/>
            <a:ext cx="55080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2" name="Google Shape;232;p33"/>
          <p:cNvSpPr txBox="1"/>
          <p:nvPr>
            <p:ph idx="1" type="subTitle"/>
          </p:nvPr>
        </p:nvSpPr>
        <p:spPr>
          <a:xfrm>
            <a:off x="414000" y="2849400"/>
            <a:ext cx="55080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3" name="Google Shape;233;p33"/>
          <p:cNvSpPr txBox="1"/>
          <p:nvPr>
            <p:ph idx="2" type="subTitle"/>
          </p:nvPr>
        </p:nvSpPr>
        <p:spPr>
          <a:xfrm>
            <a:off x="414000" y="4401000"/>
            <a:ext cx="83160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Stat Comparison">
  <p:cSld name="Quote - v1.4_1_2_1_2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500"/>
              <a:buFont typeface="Arial"/>
              <a:buNone/>
            </a:pPr>
            <a:r>
              <a:t/>
            </a:r>
            <a:endParaRPr b="0" baseline="-25000" i="0" sz="15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4"/>
          <p:cNvSpPr txBox="1"/>
          <p:nvPr>
            <p:ph type="title"/>
          </p:nvPr>
        </p:nvSpPr>
        <p:spPr>
          <a:xfrm>
            <a:off x="414000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9pPr>
          </a:lstStyle>
          <a:p/>
        </p:txBody>
      </p:sp>
      <p:sp>
        <p:nvSpPr>
          <p:cNvPr id="237" name="Google Shape;237;p34"/>
          <p:cNvSpPr txBox="1"/>
          <p:nvPr>
            <p:ph idx="1" type="subTitle"/>
          </p:nvPr>
        </p:nvSpPr>
        <p:spPr>
          <a:xfrm>
            <a:off x="414000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2" type="subTitle"/>
          </p:nvPr>
        </p:nvSpPr>
        <p:spPr>
          <a:xfrm>
            <a:off x="414000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9" name="Google Shape;239;p34"/>
          <p:cNvSpPr txBox="1"/>
          <p:nvPr>
            <p:ph idx="3" type="title"/>
          </p:nvPr>
        </p:nvSpPr>
        <p:spPr>
          <a:xfrm>
            <a:off x="4965975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0" name="Google Shape;240;p34"/>
          <p:cNvSpPr txBox="1"/>
          <p:nvPr>
            <p:ph idx="4" type="subTitle"/>
          </p:nvPr>
        </p:nvSpPr>
        <p:spPr>
          <a:xfrm>
            <a:off x="4965975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5" type="subTitle"/>
          </p:nvPr>
        </p:nvSpPr>
        <p:spPr>
          <a:xfrm>
            <a:off x="4965975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Stat Comparison">
  <p:cSld name="Quote - v1.4_1_2_1_2_2">
    <p:bg>
      <p:bgPr>
        <a:solidFill>
          <a:schemeClr val="dk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500"/>
              <a:buFont typeface="Arial"/>
              <a:buNone/>
            </a:pPr>
            <a:r>
              <a:t/>
            </a:r>
            <a:endParaRPr b="0" baseline="-25000" i="0" sz="15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 txBox="1"/>
          <p:nvPr>
            <p:ph type="title"/>
          </p:nvPr>
        </p:nvSpPr>
        <p:spPr>
          <a:xfrm>
            <a:off x="414000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5" name="Google Shape;245;p35"/>
          <p:cNvSpPr txBox="1"/>
          <p:nvPr>
            <p:ph idx="1" type="subTitle"/>
          </p:nvPr>
        </p:nvSpPr>
        <p:spPr>
          <a:xfrm>
            <a:off x="414000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6" name="Google Shape;246;p35"/>
          <p:cNvSpPr txBox="1"/>
          <p:nvPr>
            <p:ph idx="2" type="subTitle"/>
          </p:nvPr>
        </p:nvSpPr>
        <p:spPr>
          <a:xfrm>
            <a:off x="414000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7" name="Google Shape;247;p35"/>
          <p:cNvSpPr txBox="1"/>
          <p:nvPr>
            <p:ph idx="3" type="title"/>
          </p:nvPr>
        </p:nvSpPr>
        <p:spPr>
          <a:xfrm>
            <a:off x="4965975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" name="Google Shape;248;p35"/>
          <p:cNvSpPr txBox="1"/>
          <p:nvPr>
            <p:ph idx="4" type="subTitle"/>
          </p:nvPr>
        </p:nvSpPr>
        <p:spPr>
          <a:xfrm>
            <a:off x="4965975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49" name="Google Shape;249;p35"/>
          <p:cNvSpPr txBox="1"/>
          <p:nvPr>
            <p:ph idx="5" type="subTitle"/>
          </p:nvPr>
        </p:nvSpPr>
        <p:spPr>
          <a:xfrm>
            <a:off x="4965975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hree Stats">
  <p:cSld name="Quote - v1.4_1_2_1_1_2_2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767175" y="2001388"/>
            <a:ext cx="18978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2" name="Google Shape;252;p36"/>
          <p:cNvSpPr txBox="1"/>
          <p:nvPr>
            <p:ph idx="1" type="subTitle"/>
          </p:nvPr>
        </p:nvSpPr>
        <p:spPr>
          <a:xfrm>
            <a:off x="767175" y="2861363"/>
            <a:ext cx="18978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3" name="Google Shape;253;p36"/>
          <p:cNvSpPr txBox="1"/>
          <p:nvPr>
            <p:ph idx="2" type="title"/>
          </p:nvPr>
        </p:nvSpPr>
        <p:spPr>
          <a:xfrm>
            <a:off x="3622725" y="2001350"/>
            <a:ext cx="1898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4" name="Google Shape;254;p36"/>
          <p:cNvSpPr txBox="1"/>
          <p:nvPr>
            <p:ph idx="3" type="subTitle"/>
          </p:nvPr>
        </p:nvSpPr>
        <p:spPr>
          <a:xfrm>
            <a:off x="3622725" y="2861400"/>
            <a:ext cx="18987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5" name="Google Shape;255;p36"/>
          <p:cNvSpPr txBox="1"/>
          <p:nvPr>
            <p:ph idx="4" type="title"/>
          </p:nvPr>
        </p:nvSpPr>
        <p:spPr>
          <a:xfrm>
            <a:off x="6479175" y="2001375"/>
            <a:ext cx="19014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Montserrat SemiBold"/>
              <a:buNone/>
              <a:defRPr b="0" sz="4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6" name="Google Shape;256;p36"/>
          <p:cNvSpPr txBox="1"/>
          <p:nvPr>
            <p:ph idx="5" type="subTitle"/>
          </p:nvPr>
        </p:nvSpPr>
        <p:spPr>
          <a:xfrm>
            <a:off x="6479175" y="2861400"/>
            <a:ext cx="19014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7" name="Google Shape;257;p36"/>
          <p:cNvSpPr txBox="1"/>
          <p:nvPr>
            <p:ph idx="6"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8" name="Google Shape;258;p36"/>
          <p:cNvSpPr txBox="1"/>
          <p:nvPr>
            <p:ph idx="7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9" name="Google Shape;259;p36"/>
          <p:cNvSpPr txBox="1"/>
          <p:nvPr>
            <p:ph idx="8" type="subTitle"/>
          </p:nvPr>
        </p:nvSpPr>
        <p:spPr>
          <a:xfrm>
            <a:off x="414000" y="4401000"/>
            <a:ext cx="83160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hree Stats">
  <p:cSld name="Quote - v1.4_1_2_1_1_2_1"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767175" y="2001388"/>
            <a:ext cx="18978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None/>
              <a:defRPr sz="4900">
                <a:solidFill>
                  <a:schemeClr val="accen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2" name="Google Shape;262;p37"/>
          <p:cNvSpPr txBox="1"/>
          <p:nvPr>
            <p:ph idx="1" type="subTitle"/>
          </p:nvPr>
        </p:nvSpPr>
        <p:spPr>
          <a:xfrm>
            <a:off x="767175" y="2861363"/>
            <a:ext cx="18978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3" name="Google Shape;263;p37"/>
          <p:cNvSpPr txBox="1"/>
          <p:nvPr>
            <p:ph idx="2" type="title"/>
          </p:nvPr>
        </p:nvSpPr>
        <p:spPr>
          <a:xfrm>
            <a:off x="3622725" y="2001350"/>
            <a:ext cx="1898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None/>
              <a:defRPr sz="4900">
                <a:solidFill>
                  <a:schemeClr val="accen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4" name="Google Shape;264;p37"/>
          <p:cNvSpPr txBox="1"/>
          <p:nvPr>
            <p:ph idx="3" type="subTitle"/>
          </p:nvPr>
        </p:nvSpPr>
        <p:spPr>
          <a:xfrm>
            <a:off x="3622725" y="2861400"/>
            <a:ext cx="18987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5" name="Google Shape;265;p37"/>
          <p:cNvSpPr txBox="1"/>
          <p:nvPr>
            <p:ph idx="4" type="title"/>
          </p:nvPr>
        </p:nvSpPr>
        <p:spPr>
          <a:xfrm>
            <a:off x="6479175" y="2001375"/>
            <a:ext cx="19014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None/>
              <a:defRPr sz="4900">
                <a:solidFill>
                  <a:schemeClr val="accen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Montserrat SemiBold"/>
              <a:buNone/>
              <a:defRPr b="0" sz="49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6" name="Google Shape;266;p37"/>
          <p:cNvSpPr txBox="1"/>
          <p:nvPr>
            <p:ph idx="5" type="subTitle"/>
          </p:nvPr>
        </p:nvSpPr>
        <p:spPr>
          <a:xfrm>
            <a:off x="6479175" y="2861400"/>
            <a:ext cx="1901400" cy="4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7" name="Google Shape;267;p37"/>
          <p:cNvSpPr txBox="1"/>
          <p:nvPr>
            <p:ph idx="6" type="subTitle"/>
          </p:nvPr>
        </p:nvSpPr>
        <p:spPr>
          <a:xfrm>
            <a:off x="414000" y="4401000"/>
            <a:ext cx="83160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8" name="Google Shape;268;p37"/>
          <p:cNvSpPr txBox="1"/>
          <p:nvPr>
            <p:ph idx="7"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idx="8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Stat + Media">
  <p:cSld name="Title + Phone - v1.4_1_1_1_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414000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/>
            </a:lvl9pPr>
          </a:lstStyle>
          <a:p/>
        </p:txBody>
      </p:sp>
      <p:sp>
        <p:nvSpPr>
          <p:cNvPr id="272" name="Google Shape;272;p38"/>
          <p:cNvSpPr txBox="1"/>
          <p:nvPr>
            <p:ph idx="1" type="subTitle"/>
          </p:nvPr>
        </p:nvSpPr>
        <p:spPr>
          <a:xfrm>
            <a:off x="414000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3" name="Google Shape;273;p38"/>
          <p:cNvSpPr txBox="1"/>
          <p:nvPr>
            <p:ph idx="2" type="subTitle"/>
          </p:nvPr>
        </p:nvSpPr>
        <p:spPr>
          <a:xfrm>
            <a:off x="414000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Stat + Media 1">
  <p:cSld name="Title + Phone - v1.4_1_1_1_3_4_1"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414000" y="414000"/>
            <a:ext cx="37842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6" name="Google Shape;276;p39"/>
          <p:cNvSpPr txBox="1"/>
          <p:nvPr>
            <p:ph idx="1" type="subTitle"/>
          </p:nvPr>
        </p:nvSpPr>
        <p:spPr>
          <a:xfrm>
            <a:off x="414000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7" name="Google Shape;277;p39"/>
          <p:cNvSpPr txBox="1"/>
          <p:nvPr>
            <p:ph idx="2" type="subTitle"/>
          </p:nvPr>
        </p:nvSpPr>
        <p:spPr>
          <a:xfrm>
            <a:off x="414000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Left Title">
  <p:cSld name="Agenda - v1.4_2_1_1_1_1_1"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414000" y="1906163"/>
            <a:ext cx="2689200" cy="133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Mission">
  <p:cSld name="Quote - v1.4_1_1_1_2_4_1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414000" y="1639800"/>
            <a:ext cx="8316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75" name="Google Shape;75;p5"/>
          <p:cNvGrpSpPr/>
          <p:nvPr/>
        </p:nvGrpSpPr>
        <p:grpSpPr>
          <a:xfrm>
            <a:off x="4219853" y="1288690"/>
            <a:ext cx="812293" cy="89272"/>
            <a:chOff x="12878187" y="9205747"/>
            <a:chExt cx="2209118" cy="242784"/>
          </a:xfrm>
        </p:grpSpPr>
        <p:sp>
          <p:nvSpPr>
            <p:cNvPr id="76" name="Google Shape;76;p5"/>
            <p:cNvSpPr/>
            <p:nvPr/>
          </p:nvSpPr>
          <p:spPr>
            <a:xfrm>
              <a:off x="12878187" y="9214484"/>
              <a:ext cx="175235" cy="234047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3100599" y="9214485"/>
              <a:ext cx="232039" cy="234046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3383665" y="9205904"/>
              <a:ext cx="215160" cy="242627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3686953" y="9214484"/>
              <a:ext cx="182199" cy="234047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3970021" y="9214484"/>
              <a:ext cx="205289" cy="234047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4232868" y="9205747"/>
              <a:ext cx="245754" cy="242784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4556374" y="9205747"/>
              <a:ext cx="245754" cy="242784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4879879" y="9214430"/>
              <a:ext cx="207425" cy="23410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Left Title">
  <p:cSld name="Agenda - v1.4_2_1_1_1_1_1_1_1">
    <p:bg>
      <p:bgPr>
        <a:solidFill>
          <a:schemeClr val="dk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414000" y="1906163"/>
            <a:ext cx="2689200" cy="133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accen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End Card">
  <p:cSld name="Logo - v1.4_1_2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42"/>
          <p:cNvGrpSpPr/>
          <p:nvPr/>
        </p:nvGrpSpPr>
        <p:grpSpPr>
          <a:xfrm>
            <a:off x="431988" y="2451288"/>
            <a:ext cx="4526652" cy="240929"/>
            <a:chOff x="4617351" y="4902575"/>
            <a:chExt cx="9053305" cy="481858"/>
          </a:xfrm>
        </p:grpSpPr>
        <p:sp>
          <p:nvSpPr>
            <p:cNvPr id="284" name="Google Shape;284;p42"/>
            <p:cNvSpPr/>
            <p:nvPr/>
          </p:nvSpPr>
          <p:spPr>
            <a:xfrm>
              <a:off x="4617351" y="4919884"/>
              <a:ext cx="347771" cy="464530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5058756" y="4919902"/>
              <a:ext cx="460529" cy="464531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5620536" y="4902855"/>
              <a:ext cx="426973" cy="481530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6222450" y="4919884"/>
              <a:ext cx="361646" cy="464530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6784234" y="4919884"/>
              <a:ext cx="407392" cy="464530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7305886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7947925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8589962" y="4919827"/>
              <a:ext cx="411625" cy="46453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9472765" y="4957498"/>
              <a:ext cx="51246" cy="426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9673405" y="5056268"/>
              <a:ext cx="276264" cy="328104"/>
            </a:xfrm>
            <a:custGeom>
              <a:rect b="b" l="l" r="r" t="t"/>
              <a:pathLst>
                <a:path extrusionOk="0" h="21600" w="21600">
                  <a:moveTo>
                    <a:pt x="21600" y="7628"/>
                  </a:moveTo>
                  <a:lnTo>
                    <a:pt x="21600" y="21600"/>
                  </a:lnTo>
                  <a:lnTo>
                    <a:pt x="17786" y="21600"/>
                  </a:lnTo>
                  <a:lnTo>
                    <a:pt x="17786" y="7708"/>
                  </a:lnTo>
                  <a:cubicBezTo>
                    <a:pt x="17786" y="4659"/>
                    <a:pt x="16021" y="2892"/>
                    <a:pt x="12396" y="2892"/>
                  </a:cubicBezTo>
                  <a:cubicBezTo>
                    <a:pt x="6961" y="2892"/>
                    <a:pt x="3814" y="5781"/>
                    <a:pt x="3814" y="11402"/>
                  </a:cubicBezTo>
                  <a:lnTo>
                    <a:pt x="3814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3431" y="402"/>
                  </a:lnTo>
                  <a:lnTo>
                    <a:pt x="4577" y="3173"/>
                  </a:lnTo>
                  <a:cubicBezTo>
                    <a:pt x="6054" y="1566"/>
                    <a:pt x="9106" y="0"/>
                    <a:pt x="13018" y="0"/>
                  </a:cubicBezTo>
                  <a:cubicBezTo>
                    <a:pt x="19455" y="0"/>
                    <a:pt x="21600" y="2892"/>
                    <a:pt x="21600" y="7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9994424" y="4945304"/>
              <a:ext cx="167076" cy="439128"/>
            </a:xfrm>
            <a:custGeom>
              <a:rect b="b" l="l" r="r" t="t"/>
              <a:pathLst>
                <a:path extrusionOk="0" h="21600" w="21600">
                  <a:moveTo>
                    <a:pt x="7173" y="7921"/>
                  </a:moveTo>
                  <a:lnTo>
                    <a:pt x="0" y="7921"/>
                  </a:lnTo>
                  <a:lnTo>
                    <a:pt x="0" y="5760"/>
                  </a:lnTo>
                  <a:lnTo>
                    <a:pt x="7173" y="5760"/>
                  </a:lnTo>
                  <a:lnTo>
                    <a:pt x="7173" y="4141"/>
                  </a:lnTo>
                  <a:cubicBezTo>
                    <a:pt x="7173" y="1320"/>
                    <a:pt x="11666" y="0"/>
                    <a:pt x="17026" y="0"/>
                  </a:cubicBezTo>
                  <a:cubicBezTo>
                    <a:pt x="19234" y="0"/>
                    <a:pt x="20339" y="91"/>
                    <a:pt x="21600" y="270"/>
                  </a:cubicBezTo>
                  <a:lnTo>
                    <a:pt x="21600" y="2431"/>
                  </a:lnTo>
                  <a:cubicBezTo>
                    <a:pt x="20653" y="2280"/>
                    <a:pt x="19548" y="2161"/>
                    <a:pt x="18368" y="2161"/>
                  </a:cubicBezTo>
                  <a:cubicBezTo>
                    <a:pt x="14584" y="2161"/>
                    <a:pt x="13480" y="2940"/>
                    <a:pt x="13480" y="4411"/>
                  </a:cubicBezTo>
                  <a:lnTo>
                    <a:pt x="13480" y="5760"/>
                  </a:lnTo>
                  <a:lnTo>
                    <a:pt x="21600" y="5760"/>
                  </a:lnTo>
                  <a:lnTo>
                    <a:pt x="21600" y="7921"/>
                  </a:lnTo>
                  <a:lnTo>
                    <a:pt x="13480" y="7921"/>
                  </a:lnTo>
                  <a:lnTo>
                    <a:pt x="13480" y="21600"/>
                  </a:lnTo>
                  <a:lnTo>
                    <a:pt x="7173" y="21600"/>
                  </a:lnTo>
                  <a:cubicBezTo>
                    <a:pt x="7173" y="21600"/>
                    <a:pt x="7173" y="7921"/>
                    <a:pt x="7173" y="79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10275316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9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10475953" y="5050155"/>
              <a:ext cx="309204" cy="334260"/>
            </a:xfrm>
            <a:custGeom>
              <a:rect b="b" l="l" r="r" t="t"/>
              <a:pathLst>
                <a:path extrusionOk="0" h="21600" w="21600">
                  <a:moveTo>
                    <a:pt x="18405" y="10761"/>
                  </a:moveTo>
                  <a:cubicBezTo>
                    <a:pt x="18405" y="6268"/>
                    <a:pt x="15465" y="2839"/>
                    <a:pt x="10907" y="2839"/>
                  </a:cubicBezTo>
                  <a:cubicBezTo>
                    <a:pt x="6349" y="2839"/>
                    <a:pt x="3408" y="6268"/>
                    <a:pt x="3408" y="10761"/>
                  </a:cubicBezTo>
                  <a:cubicBezTo>
                    <a:pt x="3408" y="15253"/>
                    <a:pt x="6305" y="18761"/>
                    <a:pt x="10907" y="18761"/>
                  </a:cubicBezTo>
                  <a:cubicBezTo>
                    <a:pt x="15509" y="18761"/>
                    <a:pt x="18405" y="15253"/>
                    <a:pt x="18405" y="10761"/>
                  </a:cubicBezTo>
                  <a:close/>
                  <a:moveTo>
                    <a:pt x="21600" y="395"/>
                  </a:moveTo>
                  <a:lnTo>
                    <a:pt x="21600" y="21205"/>
                  </a:lnTo>
                  <a:lnTo>
                    <a:pt x="18534" y="21205"/>
                  </a:lnTo>
                  <a:lnTo>
                    <a:pt x="17639" y="18683"/>
                  </a:lnTo>
                  <a:cubicBezTo>
                    <a:pt x="16275" y="20298"/>
                    <a:pt x="13803" y="21600"/>
                    <a:pt x="10948" y="21600"/>
                  </a:cubicBezTo>
                  <a:cubicBezTo>
                    <a:pt x="4090" y="21600"/>
                    <a:pt x="0" y="17067"/>
                    <a:pt x="0" y="10720"/>
                  </a:cubicBezTo>
                  <a:cubicBezTo>
                    <a:pt x="0" y="4376"/>
                    <a:pt x="4219" y="0"/>
                    <a:pt x="10948" y="0"/>
                  </a:cubicBezTo>
                  <a:cubicBezTo>
                    <a:pt x="14485" y="0"/>
                    <a:pt x="17127" y="1578"/>
                    <a:pt x="18192" y="3272"/>
                  </a:cubicBezTo>
                  <a:lnTo>
                    <a:pt x="18192" y="395"/>
                  </a:lnTo>
                  <a:cubicBezTo>
                    <a:pt x="18192" y="395"/>
                    <a:pt x="21600" y="395"/>
                    <a:pt x="21600" y="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10877227" y="5050155"/>
              <a:ext cx="257958" cy="334260"/>
            </a:xfrm>
            <a:custGeom>
              <a:rect b="b" l="l" r="r" t="t"/>
              <a:pathLst>
                <a:path extrusionOk="0" h="21600" w="21600">
                  <a:moveTo>
                    <a:pt x="0" y="16869"/>
                  </a:moveTo>
                  <a:lnTo>
                    <a:pt x="3626" y="15410"/>
                  </a:lnTo>
                  <a:cubicBezTo>
                    <a:pt x="5106" y="17462"/>
                    <a:pt x="7097" y="18761"/>
                    <a:pt x="11081" y="18761"/>
                  </a:cubicBezTo>
                  <a:cubicBezTo>
                    <a:pt x="15369" y="18761"/>
                    <a:pt x="17564" y="17264"/>
                    <a:pt x="17564" y="15332"/>
                  </a:cubicBezTo>
                  <a:cubicBezTo>
                    <a:pt x="17564" y="13283"/>
                    <a:pt x="15422" y="12574"/>
                    <a:pt x="10214" y="11943"/>
                  </a:cubicBezTo>
                  <a:cubicBezTo>
                    <a:pt x="5361" y="11351"/>
                    <a:pt x="1329" y="9776"/>
                    <a:pt x="1329" y="5756"/>
                  </a:cubicBezTo>
                  <a:cubicBezTo>
                    <a:pt x="1329" y="2089"/>
                    <a:pt x="6024" y="0"/>
                    <a:pt x="10877" y="0"/>
                  </a:cubicBezTo>
                  <a:cubicBezTo>
                    <a:pt x="15422" y="0"/>
                    <a:pt x="18690" y="1340"/>
                    <a:pt x="20783" y="3272"/>
                  </a:cubicBezTo>
                  <a:lnTo>
                    <a:pt x="17922" y="5164"/>
                  </a:lnTo>
                  <a:cubicBezTo>
                    <a:pt x="16442" y="3784"/>
                    <a:pt x="14194" y="2839"/>
                    <a:pt x="11028" y="2839"/>
                  </a:cubicBezTo>
                  <a:cubicBezTo>
                    <a:pt x="7658" y="2839"/>
                    <a:pt x="5260" y="3943"/>
                    <a:pt x="5260" y="5756"/>
                  </a:cubicBezTo>
                  <a:cubicBezTo>
                    <a:pt x="5260" y="7962"/>
                    <a:pt x="7711" y="8593"/>
                    <a:pt x="12511" y="9264"/>
                  </a:cubicBezTo>
                  <a:cubicBezTo>
                    <a:pt x="17515" y="9973"/>
                    <a:pt x="21600" y="11075"/>
                    <a:pt x="21600" y="15213"/>
                  </a:cubicBezTo>
                  <a:cubicBezTo>
                    <a:pt x="21600" y="18959"/>
                    <a:pt x="17669" y="21600"/>
                    <a:pt x="11028" y="21600"/>
                  </a:cubicBezTo>
                  <a:cubicBezTo>
                    <a:pt x="6589" y="21600"/>
                    <a:pt x="1890" y="19903"/>
                    <a:pt x="0" y="16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11198243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11479137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11760029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12121176" y="5050155"/>
              <a:ext cx="283608" cy="334260"/>
            </a:xfrm>
            <a:custGeom>
              <a:rect b="b" l="l" r="r" t="t"/>
              <a:pathLst>
                <a:path extrusionOk="0" h="21600" w="21600">
                  <a:moveTo>
                    <a:pt x="0" y="10801"/>
                  </a:moveTo>
                  <a:cubicBezTo>
                    <a:pt x="0" y="4022"/>
                    <a:pt x="5436" y="0"/>
                    <a:pt x="12033" y="0"/>
                  </a:cubicBezTo>
                  <a:cubicBezTo>
                    <a:pt x="16863" y="0"/>
                    <a:pt x="20161" y="2168"/>
                    <a:pt x="21507" y="4966"/>
                  </a:cubicBezTo>
                  <a:lnTo>
                    <a:pt x="18582" y="6385"/>
                  </a:lnTo>
                  <a:cubicBezTo>
                    <a:pt x="17513" y="4336"/>
                    <a:pt x="15284" y="2839"/>
                    <a:pt x="12033" y="2839"/>
                  </a:cubicBezTo>
                  <a:cubicBezTo>
                    <a:pt x="7433" y="2839"/>
                    <a:pt x="3716" y="5716"/>
                    <a:pt x="3716" y="10801"/>
                  </a:cubicBezTo>
                  <a:cubicBezTo>
                    <a:pt x="3716" y="15925"/>
                    <a:pt x="7433" y="18761"/>
                    <a:pt x="12033" y="18761"/>
                  </a:cubicBezTo>
                  <a:cubicBezTo>
                    <a:pt x="15516" y="18761"/>
                    <a:pt x="17373" y="17186"/>
                    <a:pt x="18627" y="15294"/>
                  </a:cubicBezTo>
                  <a:lnTo>
                    <a:pt x="21600" y="16593"/>
                  </a:lnTo>
                  <a:cubicBezTo>
                    <a:pt x="20069" y="19273"/>
                    <a:pt x="16722" y="21600"/>
                    <a:pt x="12033" y="21600"/>
                  </a:cubicBezTo>
                  <a:cubicBezTo>
                    <a:pt x="5436" y="21600"/>
                    <a:pt x="0" y="17540"/>
                    <a:pt x="0" y="108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12482319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12723086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13124360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13365124" y="5050155"/>
              <a:ext cx="305532" cy="334260"/>
            </a:xfrm>
            <a:custGeom>
              <a:rect b="b" l="l" r="r" t="t"/>
              <a:pathLst>
                <a:path extrusionOk="0" h="21600" w="21600">
                  <a:moveTo>
                    <a:pt x="18193" y="8790"/>
                  </a:moveTo>
                  <a:cubicBezTo>
                    <a:pt x="17849" y="6111"/>
                    <a:pt x="16384" y="2839"/>
                    <a:pt x="10993" y="2839"/>
                  </a:cubicBezTo>
                  <a:cubicBezTo>
                    <a:pt x="7760" y="2839"/>
                    <a:pt x="4311" y="4652"/>
                    <a:pt x="3579" y="8790"/>
                  </a:cubicBezTo>
                  <a:cubicBezTo>
                    <a:pt x="3579" y="8790"/>
                    <a:pt x="18193" y="8790"/>
                    <a:pt x="18193" y="8790"/>
                  </a:cubicBezTo>
                  <a:close/>
                  <a:moveTo>
                    <a:pt x="0" y="10918"/>
                  </a:moveTo>
                  <a:cubicBezTo>
                    <a:pt x="0" y="5283"/>
                    <a:pt x="4180" y="0"/>
                    <a:pt x="10993" y="0"/>
                  </a:cubicBezTo>
                  <a:cubicBezTo>
                    <a:pt x="18666" y="0"/>
                    <a:pt x="21600" y="5123"/>
                    <a:pt x="21600" y="10168"/>
                  </a:cubicBezTo>
                  <a:lnTo>
                    <a:pt x="21600" y="11627"/>
                  </a:lnTo>
                  <a:lnTo>
                    <a:pt x="3405" y="11627"/>
                  </a:lnTo>
                  <a:cubicBezTo>
                    <a:pt x="3621" y="15765"/>
                    <a:pt x="6466" y="18761"/>
                    <a:pt x="11037" y="18761"/>
                  </a:cubicBezTo>
                  <a:cubicBezTo>
                    <a:pt x="14744" y="18761"/>
                    <a:pt x="16469" y="17224"/>
                    <a:pt x="17763" y="15489"/>
                  </a:cubicBezTo>
                  <a:lnTo>
                    <a:pt x="20392" y="17145"/>
                  </a:lnTo>
                  <a:cubicBezTo>
                    <a:pt x="19057" y="19037"/>
                    <a:pt x="16253" y="21600"/>
                    <a:pt x="11037" y="21600"/>
                  </a:cubicBezTo>
                  <a:cubicBezTo>
                    <a:pt x="5086" y="21600"/>
                    <a:pt x="0" y="18052"/>
                    <a:pt x="0" y="10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End Card Navy">
  <p:cSld name="Logo - v1.4_1_2_1">
    <p:bg>
      <p:bgPr>
        <a:solidFill>
          <a:schemeClr val="dk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43"/>
          <p:cNvGrpSpPr/>
          <p:nvPr/>
        </p:nvGrpSpPr>
        <p:grpSpPr>
          <a:xfrm>
            <a:off x="622488" y="2451288"/>
            <a:ext cx="4526652" cy="240929"/>
            <a:chOff x="4617351" y="4902575"/>
            <a:chExt cx="9053305" cy="481858"/>
          </a:xfrm>
        </p:grpSpPr>
        <p:sp>
          <p:nvSpPr>
            <p:cNvPr id="308" name="Google Shape;308;p43"/>
            <p:cNvSpPr/>
            <p:nvPr/>
          </p:nvSpPr>
          <p:spPr>
            <a:xfrm>
              <a:off x="4617351" y="4919884"/>
              <a:ext cx="347771" cy="464530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9" name="Google Shape;309;p43"/>
            <p:cNvSpPr/>
            <p:nvPr/>
          </p:nvSpPr>
          <p:spPr>
            <a:xfrm>
              <a:off x="5058756" y="4919902"/>
              <a:ext cx="460529" cy="464531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5620536" y="4902855"/>
              <a:ext cx="426973" cy="481530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6222450" y="4919884"/>
              <a:ext cx="361646" cy="464530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6784234" y="4919884"/>
              <a:ext cx="407392" cy="464530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7305886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7947925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8589962" y="4919827"/>
              <a:ext cx="411625" cy="46453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9472765" y="4957498"/>
              <a:ext cx="51246" cy="426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9673405" y="5056268"/>
              <a:ext cx="276264" cy="328104"/>
            </a:xfrm>
            <a:custGeom>
              <a:rect b="b" l="l" r="r" t="t"/>
              <a:pathLst>
                <a:path extrusionOk="0" h="21600" w="21600">
                  <a:moveTo>
                    <a:pt x="21600" y="7628"/>
                  </a:moveTo>
                  <a:lnTo>
                    <a:pt x="21600" y="21600"/>
                  </a:lnTo>
                  <a:lnTo>
                    <a:pt x="17786" y="21600"/>
                  </a:lnTo>
                  <a:lnTo>
                    <a:pt x="17786" y="7708"/>
                  </a:lnTo>
                  <a:cubicBezTo>
                    <a:pt x="17786" y="4659"/>
                    <a:pt x="16021" y="2892"/>
                    <a:pt x="12396" y="2892"/>
                  </a:cubicBezTo>
                  <a:cubicBezTo>
                    <a:pt x="6961" y="2892"/>
                    <a:pt x="3814" y="5781"/>
                    <a:pt x="3814" y="11402"/>
                  </a:cubicBezTo>
                  <a:lnTo>
                    <a:pt x="3814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3431" y="402"/>
                  </a:lnTo>
                  <a:lnTo>
                    <a:pt x="4577" y="3173"/>
                  </a:lnTo>
                  <a:cubicBezTo>
                    <a:pt x="6054" y="1566"/>
                    <a:pt x="9106" y="0"/>
                    <a:pt x="13018" y="0"/>
                  </a:cubicBezTo>
                  <a:cubicBezTo>
                    <a:pt x="19455" y="0"/>
                    <a:pt x="21600" y="2892"/>
                    <a:pt x="21600" y="76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9994424" y="4945304"/>
              <a:ext cx="167076" cy="439128"/>
            </a:xfrm>
            <a:custGeom>
              <a:rect b="b" l="l" r="r" t="t"/>
              <a:pathLst>
                <a:path extrusionOk="0" h="21600" w="21600">
                  <a:moveTo>
                    <a:pt x="7173" y="7921"/>
                  </a:moveTo>
                  <a:lnTo>
                    <a:pt x="0" y="7921"/>
                  </a:lnTo>
                  <a:lnTo>
                    <a:pt x="0" y="5760"/>
                  </a:lnTo>
                  <a:lnTo>
                    <a:pt x="7173" y="5760"/>
                  </a:lnTo>
                  <a:lnTo>
                    <a:pt x="7173" y="4141"/>
                  </a:lnTo>
                  <a:cubicBezTo>
                    <a:pt x="7173" y="1320"/>
                    <a:pt x="11666" y="0"/>
                    <a:pt x="17026" y="0"/>
                  </a:cubicBezTo>
                  <a:cubicBezTo>
                    <a:pt x="19234" y="0"/>
                    <a:pt x="20339" y="91"/>
                    <a:pt x="21600" y="270"/>
                  </a:cubicBezTo>
                  <a:lnTo>
                    <a:pt x="21600" y="2431"/>
                  </a:lnTo>
                  <a:cubicBezTo>
                    <a:pt x="20653" y="2280"/>
                    <a:pt x="19548" y="2161"/>
                    <a:pt x="18368" y="2161"/>
                  </a:cubicBezTo>
                  <a:cubicBezTo>
                    <a:pt x="14584" y="2161"/>
                    <a:pt x="13480" y="2940"/>
                    <a:pt x="13480" y="4411"/>
                  </a:cubicBezTo>
                  <a:lnTo>
                    <a:pt x="13480" y="5760"/>
                  </a:lnTo>
                  <a:lnTo>
                    <a:pt x="21600" y="5760"/>
                  </a:lnTo>
                  <a:lnTo>
                    <a:pt x="21600" y="7921"/>
                  </a:lnTo>
                  <a:lnTo>
                    <a:pt x="13480" y="7921"/>
                  </a:lnTo>
                  <a:lnTo>
                    <a:pt x="13480" y="21600"/>
                  </a:lnTo>
                  <a:lnTo>
                    <a:pt x="7173" y="21600"/>
                  </a:lnTo>
                  <a:cubicBezTo>
                    <a:pt x="7173" y="21600"/>
                    <a:pt x="7173" y="7921"/>
                    <a:pt x="7173" y="79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10275316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9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10475953" y="5050155"/>
              <a:ext cx="309204" cy="334260"/>
            </a:xfrm>
            <a:custGeom>
              <a:rect b="b" l="l" r="r" t="t"/>
              <a:pathLst>
                <a:path extrusionOk="0" h="21600" w="21600">
                  <a:moveTo>
                    <a:pt x="18405" y="10761"/>
                  </a:moveTo>
                  <a:cubicBezTo>
                    <a:pt x="18405" y="6268"/>
                    <a:pt x="15465" y="2839"/>
                    <a:pt x="10907" y="2839"/>
                  </a:cubicBezTo>
                  <a:cubicBezTo>
                    <a:pt x="6349" y="2839"/>
                    <a:pt x="3408" y="6268"/>
                    <a:pt x="3408" y="10761"/>
                  </a:cubicBezTo>
                  <a:cubicBezTo>
                    <a:pt x="3408" y="15253"/>
                    <a:pt x="6305" y="18761"/>
                    <a:pt x="10907" y="18761"/>
                  </a:cubicBezTo>
                  <a:cubicBezTo>
                    <a:pt x="15509" y="18761"/>
                    <a:pt x="18405" y="15253"/>
                    <a:pt x="18405" y="10761"/>
                  </a:cubicBezTo>
                  <a:close/>
                  <a:moveTo>
                    <a:pt x="21600" y="395"/>
                  </a:moveTo>
                  <a:lnTo>
                    <a:pt x="21600" y="21205"/>
                  </a:lnTo>
                  <a:lnTo>
                    <a:pt x="18534" y="21205"/>
                  </a:lnTo>
                  <a:lnTo>
                    <a:pt x="17639" y="18683"/>
                  </a:lnTo>
                  <a:cubicBezTo>
                    <a:pt x="16275" y="20298"/>
                    <a:pt x="13803" y="21600"/>
                    <a:pt x="10948" y="21600"/>
                  </a:cubicBezTo>
                  <a:cubicBezTo>
                    <a:pt x="4090" y="21600"/>
                    <a:pt x="0" y="17067"/>
                    <a:pt x="0" y="10720"/>
                  </a:cubicBezTo>
                  <a:cubicBezTo>
                    <a:pt x="0" y="4376"/>
                    <a:pt x="4219" y="0"/>
                    <a:pt x="10948" y="0"/>
                  </a:cubicBezTo>
                  <a:cubicBezTo>
                    <a:pt x="14485" y="0"/>
                    <a:pt x="17127" y="1578"/>
                    <a:pt x="18192" y="3272"/>
                  </a:cubicBezTo>
                  <a:lnTo>
                    <a:pt x="18192" y="395"/>
                  </a:lnTo>
                  <a:cubicBezTo>
                    <a:pt x="18192" y="395"/>
                    <a:pt x="21600" y="395"/>
                    <a:pt x="21600" y="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43"/>
            <p:cNvSpPr/>
            <p:nvPr/>
          </p:nvSpPr>
          <p:spPr>
            <a:xfrm>
              <a:off x="10877227" y="5050155"/>
              <a:ext cx="257958" cy="334260"/>
            </a:xfrm>
            <a:custGeom>
              <a:rect b="b" l="l" r="r" t="t"/>
              <a:pathLst>
                <a:path extrusionOk="0" h="21600" w="21600">
                  <a:moveTo>
                    <a:pt x="0" y="16869"/>
                  </a:moveTo>
                  <a:lnTo>
                    <a:pt x="3626" y="15410"/>
                  </a:lnTo>
                  <a:cubicBezTo>
                    <a:pt x="5106" y="17462"/>
                    <a:pt x="7097" y="18761"/>
                    <a:pt x="11081" y="18761"/>
                  </a:cubicBezTo>
                  <a:cubicBezTo>
                    <a:pt x="15369" y="18761"/>
                    <a:pt x="17564" y="17264"/>
                    <a:pt x="17564" y="15332"/>
                  </a:cubicBezTo>
                  <a:cubicBezTo>
                    <a:pt x="17564" y="13283"/>
                    <a:pt x="15422" y="12574"/>
                    <a:pt x="10214" y="11943"/>
                  </a:cubicBezTo>
                  <a:cubicBezTo>
                    <a:pt x="5361" y="11351"/>
                    <a:pt x="1329" y="9776"/>
                    <a:pt x="1329" y="5756"/>
                  </a:cubicBezTo>
                  <a:cubicBezTo>
                    <a:pt x="1329" y="2089"/>
                    <a:pt x="6024" y="0"/>
                    <a:pt x="10877" y="0"/>
                  </a:cubicBezTo>
                  <a:cubicBezTo>
                    <a:pt x="15422" y="0"/>
                    <a:pt x="18690" y="1340"/>
                    <a:pt x="20783" y="3272"/>
                  </a:cubicBezTo>
                  <a:lnTo>
                    <a:pt x="17922" y="5164"/>
                  </a:lnTo>
                  <a:cubicBezTo>
                    <a:pt x="16442" y="3784"/>
                    <a:pt x="14194" y="2839"/>
                    <a:pt x="11028" y="2839"/>
                  </a:cubicBezTo>
                  <a:cubicBezTo>
                    <a:pt x="7658" y="2839"/>
                    <a:pt x="5260" y="3943"/>
                    <a:pt x="5260" y="5756"/>
                  </a:cubicBezTo>
                  <a:cubicBezTo>
                    <a:pt x="5260" y="7962"/>
                    <a:pt x="7711" y="8593"/>
                    <a:pt x="12511" y="9264"/>
                  </a:cubicBezTo>
                  <a:cubicBezTo>
                    <a:pt x="17515" y="9973"/>
                    <a:pt x="21600" y="11075"/>
                    <a:pt x="21600" y="15213"/>
                  </a:cubicBezTo>
                  <a:cubicBezTo>
                    <a:pt x="21600" y="18959"/>
                    <a:pt x="17669" y="21600"/>
                    <a:pt x="11028" y="21600"/>
                  </a:cubicBezTo>
                  <a:cubicBezTo>
                    <a:pt x="6589" y="21600"/>
                    <a:pt x="1890" y="19903"/>
                    <a:pt x="0" y="168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11198243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11479137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11760029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12121176" y="5050155"/>
              <a:ext cx="283608" cy="334260"/>
            </a:xfrm>
            <a:custGeom>
              <a:rect b="b" l="l" r="r" t="t"/>
              <a:pathLst>
                <a:path extrusionOk="0" h="21600" w="21600">
                  <a:moveTo>
                    <a:pt x="0" y="10801"/>
                  </a:moveTo>
                  <a:cubicBezTo>
                    <a:pt x="0" y="4022"/>
                    <a:pt x="5436" y="0"/>
                    <a:pt x="12033" y="0"/>
                  </a:cubicBezTo>
                  <a:cubicBezTo>
                    <a:pt x="16863" y="0"/>
                    <a:pt x="20161" y="2168"/>
                    <a:pt x="21507" y="4966"/>
                  </a:cubicBezTo>
                  <a:lnTo>
                    <a:pt x="18582" y="6385"/>
                  </a:lnTo>
                  <a:cubicBezTo>
                    <a:pt x="17513" y="4336"/>
                    <a:pt x="15284" y="2839"/>
                    <a:pt x="12033" y="2839"/>
                  </a:cubicBezTo>
                  <a:cubicBezTo>
                    <a:pt x="7433" y="2839"/>
                    <a:pt x="3716" y="5716"/>
                    <a:pt x="3716" y="10801"/>
                  </a:cubicBezTo>
                  <a:cubicBezTo>
                    <a:pt x="3716" y="15925"/>
                    <a:pt x="7433" y="18761"/>
                    <a:pt x="12033" y="18761"/>
                  </a:cubicBezTo>
                  <a:cubicBezTo>
                    <a:pt x="15516" y="18761"/>
                    <a:pt x="17373" y="17186"/>
                    <a:pt x="18627" y="15294"/>
                  </a:cubicBezTo>
                  <a:lnTo>
                    <a:pt x="21600" y="16593"/>
                  </a:lnTo>
                  <a:cubicBezTo>
                    <a:pt x="20069" y="19273"/>
                    <a:pt x="16722" y="21600"/>
                    <a:pt x="12033" y="21600"/>
                  </a:cubicBezTo>
                  <a:cubicBezTo>
                    <a:pt x="5436" y="21600"/>
                    <a:pt x="0" y="17540"/>
                    <a:pt x="0" y="108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12482319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12723086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13124360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13365124" y="5050155"/>
              <a:ext cx="305532" cy="334260"/>
            </a:xfrm>
            <a:custGeom>
              <a:rect b="b" l="l" r="r" t="t"/>
              <a:pathLst>
                <a:path extrusionOk="0" h="21600" w="21600">
                  <a:moveTo>
                    <a:pt x="18193" y="8790"/>
                  </a:moveTo>
                  <a:cubicBezTo>
                    <a:pt x="17849" y="6111"/>
                    <a:pt x="16384" y="2839"/>
                    <a:pt x="10993" y="2839"/>
                  </a:cubicBezTo>
                  <a:cubicBezTo>
                    <a:pt x="7760" y="2839"/>
                    <a:pt x="4311" y="4652"/>
                    <a:pt x="3579" y="8790"/>
                  </a:cubicBezTo>
                  <a:cubicBezTo>
                    <a:pt x="3579" y="8790"/>
                    <a:pt x="18193" y="8790"/>
                    <a:pt x="18193" y="8790"/>
                  </a:cubicBezTo>
                  <a:close/>
                  <a:moveTo>
                    <a:pt x="0" y="10918"/>
                  </a:moveTo>
                  <a:cubicBezTo>
                    <a:pt x="0" y="5283"/>
                    <a:pt x="4180" y="0"/>
                    <a:pt x="10993" y="0"/>
                  </a:cubicBezTo>
                  <a:cubicBezTo>
                    <a:pt x="18666" y="0"/>
                    <a:pt x="21600" y="5123"/>
                    <a:pt x="21600" y="10168"/>
                  </a:cubicBezTo>
                  <a:lnTo>
                    <a:pt x="21600" y="11627"/>
                  </a:lnTo>
                  <a:lnTo>
                    <a:pt x="3405" y="11627"/>
                  </a:lnTo>
                  <a:cubicBezTo>
                    <a:pt x="3621" y="15765"/>
                    <a:pt x="6466" y="18761"/>
                    <a:pt x="11037" y="18761"/>
                  </a:cubicBezTo>
                  <a:cubicBezTo>
                    <a:pt x="14744" y="18761"/>
                    <a:pt x="16469" y="17224"/>
                    <a:pt x="17763" y="15489"/>
                  </a:cubicBezTo>
                  <a:lnTo>
                    <a:pt x="20392" y="17145"/>
                  </a:lnTo>
                  <a:cubicBezTo>
                    <a:pt x="19057" y="19037"/>
                    <a:pt x="16253" y="21600"/>
                    <a:pt x="11037" y="21600"/>
                  </a:cubicBezTo>
                  <a:cubicBezTo>
                    <a:pt x="5086" y="21600"/>
                    <a:pt x="0" y="18052"/>
                    <a:pt x="0" y="109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End Card Blue Gray">
  <p:cSld name="Logo - v1.4_1_2_1_1">
    <p:bg>
      <p:bgPr>
        <a:solidFill>
          <a:schemeClr val="dk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4"/>
          <p:cNvGrpSpPr/>
          <p:nvPr/>
        </p:nvGrpSpPr>
        <p:grpSpPr>
          <a:xfrm>
            <a:off x="622488" y="2451288"/>
            <a:ext cx="4526652" cy="240929"/>
            <a:chOff x="4617351" y="4902575"/>
            <a:chExt cx="9053305" cy="481858"/>
          </a:xfrm>
        </p:grpSpPr>
        <p:sp>
          <p:nvSpPr>
            <p:cNvPr id="332" name="Google Shape;332;p44"/>
            <p:cNvSpPr/>
            <p:nvPr/>
          </p:nvSpPr>
          <p:spPr>
            <a:xfrm>
              <a:off x="4617351" y="4919884"/>
              <a:ext cx="347771" cy="464530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5058756" y="4919902"/>
              <a:ext cx="460529" cy="464531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5620536" y="4902855"/>
              <a:ext cx="426973" cy="481530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222450" y="4919884"/>
              <a:ext cx="361646" cy="464530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6784234" y="4919884"/>
              <a:ext cx="407392" cy="464530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7305886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947925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8589962" y="4919827"/>
              <a:ext cx="411625" cy="46453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9472765" y="4957498"/>
              <a:ext cx="51246" cy="426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9673405" y="5056268"/>
              <a:ext cx="276264" cy="328104"/>
            </a:xfrm>
            <a:custGeom>
              <a:rect b="b" l="l" r="r" t="t"/>
              <a:pathLst>
                <a:path extrusionOk="0" h="21600" w="21600">
                  <a:moveTo>
                    <a:pt x="21600" y="7628"/>
                  </a:moveTo>
                  <a:lnTo>
                    <a:pt x="21600" y="21600"/>
                  </a:lnTo>
                  <a:lnTo>
                    <a:pt x="17786" y="21600"/>
                  </a:lnTo>
                  <a:lnTo>
                    <a:pt x="17786" y="7708"/>
                  </a:lnTo>
                  <a:cubicBezTo>
                    <a:pt x="17786" y="4659"/>
                    <a:pt x="16021" y="2892"/>
                    <a:pt x="12396" y="2892"/>
                  </a:cubicBezTo>
                  <a:cubicBezTo>
                    <a:pt x="6961" y="2892"/>
                    <a:pt x="3814" y="5781"/>
                    <a:pt x="3814" y="11402"/>
                  </a:cubicBezTo>
                  <a:lnTo>
                    <a:pt x="3814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3431" y="402"/>
                  </a:lnTo>
                  <a:lnTo>
                    <a:pt x="4577" y="3173"/>
                  </a:lnTo>
                  <a:cubicBezTo>
                    <a:pt x="6054" y="1566"/>
                    <a:pt x="9106" y="0"/>
                    <a:pt x="13018" y="0"/>
                  </a:cubicBezTo>
                  <a:cubicBezTo>
                    <a:pt x="19455" y="0"/>
                    <a:pt x="21600" y="2892"/>
                    <a:pt x="21600" y="7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9994424" y="4945304"/>
              <a:ext cx="167076" cy="439128"/>
            </a:xfrm>
            <a:custGeom>
              <a:rect b="b" l="l" r="r" t="t"/>
              <a:pathLst>
                <a:path extrusionOk="0" h="21600" w="21600">
                  <a:moveTo>
                    <a:pt x="7173" y="7921"/>
                  </a:moveTo>
                  <a:lnTo>
                    <a:pt x="0" y="7921"/>
                  </a:lnTo>
                  <a:lnTo>
                    <a:pt x="0" y="5760"/>
                  </a:lnTo>
                  <a:lnTo>
                    <a:pt x="7173" y="5760"/>
                  </a:lnTo>
                  <a:lnTo>
                    <a:pt x="7173" y="4141"/>
                  </a:lnTo>
                  <a:cubicBezTo>
                    <a:pt x="7173" y="1320"/>
                    <a:pt x="11666" y="0"/>
                    <a:pt x="17026" y="0"/>
                  </a:cubicBezTo>
                  <a:cubicBezTo>
                    <a:pt x="19234" y="0"/>
                    <a:pt x="20339" y="91"/>
                    <a:pt x="21600" y="270"/>
                  </a:cubicBezTo>
                  <a:lnTo>
                    <a:pt x="21600" y="2431"/>
                  </a:lnTo>
                  <a:cubicBezTo>
                    <a:pt x="20653" y="2280"/>
                    <a:pt x="19548" y="2161"/>
                    <a:pt x="18368" y="2161"/>
                  </a:cubicBezTo>
                  <a:cubicBezTo>
                    <a:pt x="14584" y="2161"/>
                    <a:pt x="13480" y="2940"/>
                    <a:pt x="13480" y="4411"/>
                  </a:cubicBezTo>
                  <a:lnTo>
                    <a:pt x="13480" y="5760"/>
                  </a:lnTo>
                  <a:lnTo>
                    <a:pt x="21600" y="5760"/>
                  </a:lnTo>
                  <a:lnTo>
                    <a:pt x="21600" y="7921"/>
                  </a:lnTo>
                  <a:lnTo>
                    <a:pt x="13480" y="7921"/>
                  </a:lnTo>
                  <a:lnTo>
                    <a:pt x="13480" y="21600"/>
                  </a:lnTo>
                  <a:lnTo>
                    <a:pt x="7173" y="21600"/>
                  </a:lnTo>
                  <a:cubicBezTo>
                    <a:pt x="7173" y="21600"/>
                    <a:pt x="7173" y="7921"/>
                    <a:pt x="7173" y="7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10275316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9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10475953" y="5050155"/>
              <a:ext cx="309204" cy="334260"/>
            </a:xfrm>
            <a:custGeom>
              <a:rect b="b" l="l" r="r" t="t"/>
              <a:pathLst>
                <a:path extrusionOk="0" h="21600" w="21600">
                  <a:moveTo>
                    <a:pt x="18405" y="10761"/>
                  </a:moveTo>
                  <a:cubicBezTo>
                    <a:pt x="18405" y="6268"/>
                    <a:pt x="15465" y="2839"/>
                    <a:pt x="10907" y="2839"/>
                  </a:cubicBezTo>
                  <a:cubicBezTo>
                    <a:pt x="6349" y="2839"/>
                    <a:pt x="3408" y="6268"/>
                    <a:pt x="3408" y="10761"/>
                  </a:cubicBezTo>
                  <a:cubicBezTo>
                    <a:pt x="3408" y="15253"/>
                    <a:pt x="6305" y="18761"/>
                    <a:pt x="10907" y="18761"/>
                  </a:cubicBezTo>
                  <a:cubicBezTo>
                    <a:pt x="15509" y="18761"/>
                    <a:pt x="18405" y="15253"/>
                    <a:pt x="18405" y="10761"/>
                  </a:cubicBezTo>
                  <a:close/>
                  <a:moveTo>
                    <a:pt x="21600" y="395"/>
                  </a:moveTo>
                  <a:lnTo>
                    <a:pt x="21600" y="21205"/>
                  </a:lnTo>
                  <a:lnTo>
                    <a:pt x="18534" y="21205"/>
                  </a:lnTo>
                  <a:lnTo>
                    <a:pt x="17639" y="18683"/>
                  </a:lnTo>
                  <a:cubicBezTo>
                    <a:pt x="16275" y="20298"/>
                    <a:pt x="13803" y="21600"/>
                    <a:pt x="10948" y="21600"/>
                  </a:cubicBezTo>
                  <a:cubicBezTo>
                    <a:pt x="4090" y="21600"/>
                    <a:pt x="0" y="17067"/>
                    <a:pt x="0" y="10720"/>
                  </a:cubicBezTo>
                  <a:cubicBezTo>
                    <a:pt x="0" y="4376"/>
                    <a:pt x="4219" y="0"/>
                    <a:pt x="10948" y="0"/>
                  </a:cubicBezTo>
                  <a:cubicBezTo>
                    <a:pt x="14485" y="0"/>
                    <a:pt x="17127" y="1578"/>
                    <a:pt x="18192" y="3272"/>
                  </a:cubicBezTo>
                  <a:lnTo>
                    <a:pt x="18192" y="395"/>
                  </a:lnTo>
                  <a:cubicBezTo>
                    <a:pt x="18192" y="395"/>
                    <a:pt x="21600" y="395"/>
                    <a:pt x="21600" y="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10877227" y="5050155"/>
              <a:ext cx="257958" cy="334260"/>
            </a:xfrm>
            <a:custGeom>
              <a:rect b="b" l="l" r="r" t="t"/>
              <a:pathLst>
                <a:path extrusionOk="0" h="21600" w="21600">
                  <a:moveTo>
                    <a:pt x="0" y="16869"/>
                  </a:moveTo>
                  <a:lnTo>
                    <a:pt x="3626" y="15410"/>
                  </a:lnTo>
                  <a:cubicBezTo>
                    <a:pt x="5106" y="17462"/>
                    <a:pt x="7097" y="18761"/>
                    <a:pt x="11081" y="18761"/>
                  </a:cubicBezTo>
                  <a:cubicBezTo>
                    <a:pt x="15369" y="18761"/>
                    <a:pt x="17564" y="17264"/>
                    <a:pt x="17564" y="15332"/>
                  </a:cubicBezTo>
                  <a:cubicBezTo>
                    <a:pt x="17564" y="13283"/>
                    <a:pt x="15422" y="12574"/>
                    <a:pt x="10214" y="11943"/>
                  </a:cubicBezTo>
                  <a:cubicBezTo>
                    <a:pt x="5361" y="11351"/>
                    <a:pt x="1329" y="9776"/>
                    <a:pt x="1329" y="5756"/>
                  </a:cubicBezTo>
                  <a:cubicBezTo>
                    <a:pt x="1329" y="2089"/>
                    <a:pt x="6024" y="0"/>
                    <a:pt x="10877" y="0"/>
                  </a:cubicBezTo>
                  <a:cubicBezTo>
                    <a:pt x="15422" y="0"/>
                    <a:pt x="18690" y="1340"/>
                    <a:pt x="20783" y="3272"/>
                  </a:cubicBezTo>
                  <a:lnTo>
                    <a:pt x="17922" y="5164"/>
                  </a:lnTo>
                  <a:cubicBezTo>
                    <a:pt x="16442" y="3784"/>
                    <a:pt x="14194" y="2839"/>
                    <a:pt x="11028" y="2839"/>
                  </a:cubicBezTo>
                  <a:cubicBezTo>
                    <a:pt x="7658" y="2839"/>
                    <a:pt x="5260" y="3943"/>
                    <a:pt x="5260" y="5756"/>
                  </a:cubicBezTo>
                  <a:cubicBezTo>
                    <a:pt x="5260" y="7962"/>
                    <a:pt x="7711" y="8593"/>
                    <a:pt x="12511" y="9264"/>
                  </a:cubicBezTo>
                  <a:cubicBezTo>
                    <a:pt x="17515" y="9973"/>
                    <a:pt x="21600" y="11075"/>
                    <a:pt x="21600" y="15213"/>
                  </a:cubicBezTo>
                  <a:cubicBezTo>
                    <a:pt x="21600" y="18959"/>
                    <a:pt x="17669" y="21600"/>
                    <a:pt x="11028" y="21600"/>
                  </a:cubicBezTo>
                  <a:cubicBezTo>
                    <a:pt x="6589" y="21600"/>
                    <a:pt x="1890" y="19903"/>
                    <a:pt x="0" y="168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1198243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11479137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11760029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2121176" y="5050155"/>
              <a:ext cx="283608" cy="334260"/>
            </a:xfrm>
            <a:custGeom>
              <a:rect b="b" l="l" r="r" t="t"/>
              <a:pathLst>
                <a:path extrusionOk="0" h="21600" w="21600">
                  <a:moveTo>
                    <a:pt x="0" y="10801"/>
                  </a:moveTo>
                  <a:cubicBezTo>
                    <a:pt x="0" y="4022"/>
                    <a:pt x="5436" y="0"/>
                    <a:pt x="12033" y="0"/>
                  </a:cubicBezTo>
                  <a:cubicBezTo>
                    <a:pt x="16863" y="0"/>
                    <a:pt x="20161" y="2168"/>
                    <a:pt x="21507" y="4966"/>
                  </a:cubicBezTo>
                  <a:lnTo>
                    <a:pt x="18582" y="6385"/>
                  </a:lnTo>
                  <a:cubicBezTo>
                    <a:pt x="17513" y="4336"/>
                    <a:pt x="15284" y="2839"/>
                    <a:pt x="12033" y="2839"/>
                  </a:cubicBezTo>
                  <a:cubicBezTo>
                    <a:pt x="7433" y="2839"/>
                    <a:pt x="3716" y="5716"/>
                    <a:pt x="3716" y="10801"/>
                  </a:cubicBezTo>
                  <a:cubicBezTo>
                    <a:pt x="3716" y="15925"/>
                    <a:pt x="7433" y="18761"/>
                    <a:pt x="12033" y="18761"/>
                  </a:cubicBezTo>
                  <a:cubicBezTo>
                    <a:pt x="15516" y="18761"/>
                    <a:pt x="17373" y="17186"/>
                    <a:pt x="18627" y="15294"/>
                  </a:cubicBezTo>
                  <a:lnTo>
                    <a:pt x="21600" y="16593"/>
                  </a:lnTo>
                  <a:cubicBezTo>
                    <a:pt x="20069" y="19273"/>
                    <a:pt x="16722" y="21600"/>
                    <a:pt x="12033" y="21600"/>
                  </a:cubicBezTo>
                  <a:cubicBezTo>
                    <a:pt x="5436" y="21600"/>
                    <a:pt x="0" y="17540"/>
                    <a:pt x="0" y="10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2482319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2723086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13124360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13365124" y="5050155"/>
              <a:ext cx="305532" cy="334260"/>
            </a:xfrm>
            <a:custGeom>
              <a:rect b="b" l="l" r="r" t="t"/>
              <a:pathLst>
                <a:path extrusionOk="0" h="21600" w="21600">
                  <a:moveTo>
                    <a:pt x="18193" y="8790"/>
                  </a:moveTo>
                  <a:cubicBezTo>
                    <a:pt x="17849" y="6111"/>
                    <a:pt x="16384" y="2839"/>
                    <a:pt x="10993" y="2839"/>
                  </a:cubicBezTo>
                  <a:cubicBezTo>
                    <a:pt x="7760" y="2839"/>
                    <a:pt x="4311" y="4652"/>
                    <a:pt x="3579" y="8790"/>
                  </a:cubicBezTo>
                  <a:cubicBezTo>
                    <a:pt x="3579" y="8790"/>
                    <a:pt x="18193" y="8790"/>
                    <a:pt x="18193" y="8790"/>
                  </a:cubicBezTo>
                  <a:close/>
                  <a:moveTo>
                    <a:pt x="0" y="10918"/>
                  </a:moveTo>
                  <a:cubicBezTo>
                    <a:pt x="0" y="5283"/>
                    <a:pt x="4180" y="0"/>
                    <a:pt x="10993" y="0"/>
                  </a:cubicBezTo>
                  <a:cubicBezTo>
                    <a:pt x="18666" y="0"/>
                    <a:pt x="21600" y="5123"/>
                    <a:pt x="21600" y="10168"/>
                  </a:cubicBezTo>
                  <a:lnTo>
                    <a:pt x="21600" y="11627"/>
                  </a:lnTo>
                  <a:lnTo>
                    <a:pt x="3405" y="11627"/>
                  </a:lnTo>
                  <a:cubicBezTo>
                    <a:pt x="3621" y="15765"/>
                    <a:pt x="6466" y="18761"/>
                    <a:pt x="11037" y="18761"/>
                  </a:cubicBezTo>
                  <a:cubicBezTo>
                    <a:pt x="14744" y="18761"/>
                    <a:pt x="16469" y="17224"/>
                    <a:pt x="17763" y="15489"/>
                  </a:cubicBezTo>
                  <a:lnTo>
                    <a:pt x="20392" y="17145"/>
                  </a:lnTo>
                  <a:cubicBezTo>
                    <a:pt x="19057" y="19037"/>
                    <a:pt x="16253" y="21600"/>
                    <a:pt x="11037" y="21600"/>
                  </a:cubicBezTo>
                  <a:cubicBezTo>
                    <a:pt x="5086" y="21600"/>
                    <a:pt x="0" y="18052"/>
                    <a:pt x="0" y="10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End Card White">
  <p:cSld name="Logo - v1.4_1_2_1_1_1"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45"/>
          <p:cNvGrpSpPr/>
          <p:nvPr/>
        </p:nvGrpSpPr>
        <p:grpSpPr>
          <a:xfrm>
            <a:off x="622488" y="2451288"/>
            <a:ext cx="4526652" cy="240929"/>
            <a:chOff x="1244976" y="4902575"/>
            <a:chExt cx="9053305" cy="481858"/>
          </a:xfrm>
        </p:grpSpPr>
        <p:sp>
          <p:nvSpPr>
            <p:cNvPr id="356" name="Google Shape;356;p45"/>
            <p:cNvSpPr/>
            <p:nvPr/>
          </p:nvSpPr>
          <p:spPr>
            <a:xfrm>
              <a:off x="1244976" y="4919884"/>
              <a:ext cx="347771" cy="464530"/>
            </a:xfrm>
            <a:custGeom>
              <a:rect b="b" l="l" r="r" t="t"/>
              <a:pathLst>
                <a:path extrusionOk="0" h="21596" w="21594">
                  <a:moveTo>
                    <a:pt x="21593" y="316"/>
                  </a:moveTo>
                  <a:lnTo>
                    <a:pt x="21593" y="3153"/>
                  </a:lnTo>
                  <a:cubicBezTo>
                    <a:pt x="21596" y="3194"/>
                    <a:pt x="21587" y="3236"/>
                    <a:pt x="21568" y="3274"/>
                  </a:cubicBezTo>
                  <a:cubicBezTo>
                    <a:pt x="21548" y="3313"/>
                    <a:pt x="21517" y="3348"/>
                    <a:pt x="21478" y="3377"/>
                  </a:cubicBezTo>
                  <a:cubicBezTo>
                    <a:pt x="21439" y="3406"/>
                    <a:pt x="21392" y="3428"/>
                    <a:pt x="21341" y="3443"/>
                  </a:cubicBezTo>
                  <a:cubicBezTo>
                    <a:pt x="21289" y="3457"/>
                    <a:pt x="21234" y="3463"/>
                    <a:pt x="21179" y="3461"/>
                  </a:cubicBezTo>
                  <a:lnTo>
                    <a:pt x="4903" y="3461"/>
                  </a:lnTo>
                  <a:lnTo>
                    <a:pt x="4903" y="9259"/>
                  </a:lnTo>
                  <a:lnTo>
                    <a:pt x="18336" y="9259"/>
                  </a:lnTo>
                  <a:cubicBezTo>
                    <a:pt x="18391" y="9256"/>
                    <a:pt x="18445" y="9263"/>
                    <a:pt x="18497" y="9277"/>
                  </a:cubicBezTo>
                  <a:cubicBezTo>
                    <a:pt x="18548" y="9292"/>
                    <a:pt x="18594" y="9314"/>
                    <a:pt x="18633" y="9343"/>
                  </a:cubicBezTo>
                  <a:cubicBezTo>
                    <a:pt x="18672" y="9372"/>
                    <a:pt x="18702" y="9407"/>
                    <a:pt x="18722" y="9446"/>
                  </a:cubicBezTo>
                  <a:cubicBezTo>
                    <a:pt x="18741" y="9484"/>
                    <a:pt x="18750" y="9525"/>
                    <a:pt x="18747" y="9566"/>
                  </a:cubicBezTo>
                  <a:lnTo>
                    <a:pt x="18747" y="12405"/>
                  </a:lnTo>
                  <a:cubicBezTo>
                    <a:pt x="18750" y="12446"/>
                    <a:pt x="18741" y="12487"/>
                    <a:pt x="18722" y="12525"/>
                  </a:cubicBezTo>
                  <a:cubicBezTo>
                    <a:pt x="18702" y="12564"/>
                    <a:pt x="18672" y="12599"/>
                    <a:pt x="18633" y="12628"/>
                  </a:cubicBezTo>
                  <a:cubicBezTo>
                    <a:pt x="18594" y="12657"/>
                    <a:pt x="18548" y="12679"/>
                    <a:pt x="18497" y="12694"/>
                  </a:cubicBezTo>
                  <a:cubicBezTo>
                    <a:pt x="18445" y="12708"/>
                    <a:pt x="18391" y="12715"/>
                    <a:pt x="18336" y="12712"/>
                  </a:cubicBezTo>
                  <a:lnTo>
                    <a:pt x="4903" y="12712"/>
                  </a:lnTo>
                  <a:lnTo>
                    <a:pt x="4903" y="21284"/>
                  </a:lnTo>
                  <a:cubicBezTo>
                    <a:pt x="4907" y="21325"/>
                    <a:pt x="4899" y="21366"/>
                    <a:pt x="4880" y="21405"/>
                  </a:cubicBezTo>
                  <a:cubicBezTo>
                    <a:pt x="4861" y="21444"/>
                    <a:pt x="4831" y="21479"/>
                    <a:pt x="4793" y="21509"/>
                  </a:cubicBezTo>
                  <a:cubicBezTo>
                    <a:pt x="4754" y="21538"/>
                    <a:pt x="4708" y="21561"/>
                    <a:pt x="4656" y="21576"/>
                  </a:cubicBezTo>
                  <a:cubicBezTo>
                    <a:pt x="4605" y="21591"/>
                    <a:pt x="4550" y="21598"/>
                    <a:pt x="4495" y="21596"/>
                  </a:cubicBezTo>
                  <a:lnTo>
                    <a:pt x="414" y="21596"/>
                  </a:lnTo>
                  <a:cubicBezTo>
                    <a:pt x="359" y="21598"/>
                    <a:pt x="303" y="21591"/>
                    <a:pt x="252" y="21577"/>
                  </a:cubicBezTo>
                  <a:cubicBezTo>
                    <a:pt x="200" y="21562"/>
                    <a:pt x="153" y="21539"/>
                    <a:pt x="114" y="21510"/>
                  </a:cubicBezTo>
                  <a:cubicBezTo>
                    <a:pt x="75" y="21481"/>
                    <a:pt x="45" y="21446"/>
                    <a:pt x="25" y="21407"/>
                  </a:cubicBezTo>
                  <a:cubicBezTo>
                    <a:pt x="6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6" y="228"/>
                    <a:pt x="25" y="189"/>
                  </a:cubicBezTo>
                  <a:cubicBezTo>
                    <a:pt x="45" y="150"/>
                    <a:pt x="75" y="115"/>
                    <a:pt x="114" y="86"/>
                  </a:cubicBezTo>
                  <a:cubicBezTo>
                    <a:pt x="153" y="57"/>
                    <a:pt x="200" y="34"/>
                    <a:pt x="252" y="20"/>
                  </a:cubicBezTo>
                  <a:cubicBezTo>
                    <a:pt x="303" y="5"/>
                    <a:pt x="359" y="-2"/>
                    <a:pt x="414" y="1"/>
                  </a:cubicBezTo>
                  <a:lnTo>
                    <a:pt x="21176" y="1"/>
                  </a:lnTo>
                  <a:cubicBezTo>
                    <a:pt x="21232" y="-2"/>
                    <a:pt x="21289" y="4"/>
                    <a:pt x="21341" y="19"/>
                  </a:cubicBezTo>
                  <a:cubicBezTo>
                    <a:pt x="21394" y="34"/>
                    <a:pt x="21441" y="57"/>
                    <a:pt x="21481" y="87"/>
                  </a:cubicBezTo>
                  <a:cubicBezTo>
                    <a:pt x="21520" y="117"/>
                    <a:pt x="21551" y="153"/>
                    <a:pt x="21570" y="193"/>
                  </a:cubicBezTo>
                  <a:cubicBezTo>
                    <a:pt x="21589" y="232"/>
                    <a:pt x="21597" y="274"/>
                    <a:pt x="21593" y="3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7" name="Google Shape;357;p45"/>
            <p:cNvSpPr/>
            <p:nvPr/>
          </p:nvSpPr>
          <p:spPr>
            <a:xfrm>
              <a:off x="1686381" y="4919902"/>
              <a:ext cx="460529" cy="464531"/>
            </a:xfrm>
            <a:custGeom>
              <a:rect b="b" l="l" r="r" t="t"/>
              <a:pathLst>
                <a:path extrusionOk="0" h="21586" w="21510">
                  <a:moveTo>
                    <a:pt x="14720" y="12462"/>
                  </a:moveTo>
                  <a:cubicBezTo>
                    <a:pt x="13589" y="9347"/>
                    <a:pt x="12334" y="6235"/>
                    <a:pt x="11036" y="3399"/>
                  </a:cubicBezTo>
                  <a:lnTo>
                    <a:pt x="10310" y="3399"/>
                  </a:lnTo>
                  <a:cubicBezTo>
                    <a:pt x="9022" y="6235"/>
                    <a:pt x="7752" y="9347"/>
                    <a:pt x="6626" y="12462"/>
                  </a:cubicBezTo>
                  <a:cubicBezTo>
                    <a:pt x="6626" y="12462"/>
                    <a:pt x="14720" y="12462"/>
                    <a:pt x="14720" y="12462"/>
                  </a:cubicBezTo>
                  <a:close/>
                  <a:moveTo>
                    <a:pt x="21212" y="21585"/>
                  </a:moveTo>
                  <a:lnTo>
                    <a:pt x="17835" y="21585"/>
                  </a:lnTo>
                  <a:cubicBezTo>
                    <a:pt x="17751" y="21591"/>
                    <a:pt x="17668" y="21566"/>
                    <a:pt x="17602" y="21514"/>
                  </a:cubicBezTo>
                  <a:cubicBezTo>
                    <a:pt x="17536" y="21463"/>
                    <a:pt x="17492" y="21389"/>
                    <a:pt x="17477" y="21306"/>
                  </a:cubicBezTo>
                  <a:cubicBezTo>
                    <a:pt x="17029" y="19535"/>
                    <a:pt x="16487" y="17671"/>
                    <a:pt x="15866" y="15790"/>
                  </a:cubicBezTo>
                  <a:lnTo>
                    <a:pt x="5500" y="15790"/>
                  </a:lnTo>
                  <a:cubicBezTo>
                    <a:pt x="4886" y="17671"/>
                    <a:pt x="4338" y="19535"/>
                    <a:pt x="3904" y="21306"/>
                  </a:cubicBezTo>
                  <a:cubicBezTo>
                    <a:pt x="3890" y="21388"/>
                    <a:pt x="3846" y="21463"/>
                    <a:pt x="3780" y="21514"/>
                  </a:cubicBezTo>
                  <a:cubicBezTo>
                    <a:pt x="3714" y="21566"/>
                    <a:pt x="3631" y="21591"/>
                    <a:pt x="3548" y="21585"/>
                  </a:cubicBezTo>
                  <a:lnTo>
                    <a:pt x="294" y="21585"/>
                  </a:lnTo>
                  <a:cubicBezTo>
                    <a:pt x="77" y="21585"/>
                    <a:pt x="-46" y="21461"/>
                    <a:pt x="15" y="21245"/>
                  </a:cubicBezTo>
                  <a:cubicBezTo>
                    <a:pt x="1968" y="14373"/>
                    <a:pt x="4942" y="6793"/>
                    <a:pt x="7948" y="409"/>
                  </a:cubicBezTo>
                  <a:cubicBezTo>
                    <a:pt x="7989" y="282"/>
                    <a:pt x="8072" y="173"/>
                    <a:pt x="8184" y="99"/>
                  </a:cubicBezTo>
                  <a:cubicBezTo>
                    <a:pt x="8295" y="25"/>
                    <a:pt x="8429" y="-9"/>
                    <a:pt x="8562" y="2"/>
                  </a:cubicBezTo>
                  <a:lnTo>
                    <a:pt x="12948" y="2"/>
                  </a:lnTo>
                  <a:cubicBezTo>
                    <a:pt x="13081" y="-9"/>
                    <a:pt x="13215" y="25"/>
                    <a:pt x="13326" y="99"/>
                  </a:cubicBezTo>
                  <a:cubicBezTo>
                    <a:pt x="13438" y="173"/>
                    <a:pt x="13521" y="282"/>
                    <a:pt x="13562" y="409"/>
                  </a:cubicBezTo>
                  <a:cubicBezTo>
                    <a:pt x="16754" y="7136"/>
                    <a:pt x="19407" y="14103"/>
                    <a:pt x="21495" y="21245"/>
                  </a:cubicBezTo>
                  <a:cubicBezTo>
                    <a:pt x="21554" y="21459"/>
                    <a:pt x="21429" y="21585"/>
                    <a:pt x="21212" y="215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8" name="Google Shape;358;p45"/>
            <p:cNvSpPr/>
            <p:nvPr/>
          </p:nvSpPr>
          <p:spPr>
            <a:xfrm>
              <a:off x="2248161" y="4902855"/>
              <a:ext cx="426973" cy="481530"/>
            </a:xfrm>
            <a:custGeom>
              <a:rect b="b" l="l" r="r" t="t"/>
              <a:pathLst>
                <a:path extrusionOk="0" h="21586" w="21597">
                  <a:moveTo>
                    <a:pt x="0" y="10977"/>
                  </a:moveTo>
                  <a:cubicBezTo>
                    <a:pt x="0" y="4516"/>
                    <a:pt x="4799" y="0"/>
                    <a:pt x="11640" y="0"/>
                  </a:cubicBezTo>
                  <a:lnTo>
                    <a:pt x="12144" y="0"/>
                  </a:lnTo>
                  <a:cubicBezTo>
                    <a:pt x="16441" y="0"/>
                    <a:pt x="19764" y="1932"/>
                    <a:pt x="21526" y="4726"/>
                  </a:cubicBezTo>
                  <a:cubicBezTo>
                    <a:pt x="21556" y="4758"/>
                    <a:pt x="21578" y="4796"/>
                    <a:pt x="21589" y="4837"/>
                  </a:cubicBezTo>
                  <a:cubicBezTo>
                    <a:pt x="21600" y="4878"/>
                    <a:pt x="21600" y="4921"/>
                    <a:pt x="21588" y="4961"/>
                  </a:cubicBezTo>
                  <a:cubicBezTo>
                    <a:pt x="21577" y="5002"/>
                    <a:pt x="21554" y="5040"/>
                    <a:pt x="21523" y="5071"/>
                  </a:cubicBezTo>
                  <a:cubicBezTo>
                    <a:pt x="21492" y="5103"/>
                    <a:pt x="21452" y="5127"/>
                    <a:pt x="21408" y="5143"/>
                  </a:cubicBezTo>
                  <a:lnTo>
                    <a:pt x="18454" y="6437"/>
                  </a:lnTo>
                  <a:cubicBezTo>
                    <a:pt x="18406" y="6465"/>
                    <a:pt x="18352" y="6483"/>
                    <a:pt x="18296" y="6491"/>
                  </a:cubicBezTo>
                  <a:cubicBezTo>
                    <a:pt x="18239" y="6500"/>
                    <a:pt x="18182" y="6498"/>
                    <a:pt x="18127" y="6485"/>
                  </a:cubicBezTo>
                  <a:cubicBezTo>
                    <a:pt x="18071" y="6472"/>
                    <a:pt x="18020" y="6450"/>
                    <a:pt x="17975" y="6418"/>
                  </a:cubicBezTo>
                  <a:cubicBezTo>
                    <a:pt x="17930" y="6387"/>
                    <a:pt x="17893" y="6348"/>
                    <a:pt x="17866" y="6303"/>
                  </a:cubicBezTo>
                  <a:cubicBezTo>
                    <a:pt x="16625" y="4401"/>
                    <a:pt x="14763" y="3389"/>
                    <a:pt x="12011" y="3389"/>
                  </a:cubicBezTo>
                  <a:lnTo>
                    <a:pt x="11508" y="3389"/>
                  </a:lnTo>
                  <a:cubicBezTo>
                    <a:pt x="7194" y="3389"/>
                    <a:pt x="4225" y="6421"/>
                    <a:pt x="4225" y="10822"/>
                  </a:cubicBezTo>
                  <a:cubicBezTo>
                    <a:pt x="4225" y="15222"/>
                    <a:pt x="7143" y="18195"/>
                    <a:pt x="11508" y="18195"/>
                  </a:cubicBezTo>
                  <a:lnTo>
                    <a:pt x="12011" y="18195"/>
                  </a:lnTo>
                  <a:cubicBezTo>
                    <a:pt x="14830" y="18195"/>
                    <a:pt x="16474" y="17349"/>
                    <a:pt x="17733" y="16055"/>
                  </a:cubicBezTo>
                  <a:cubicBezTo>
                    <a:pt x="17795" y="15980"/>
                    <a:pt x="17886" y="15929"/>
                    <a:pt x="17988" y="15910"/>
                  </a:cubicBezTo>
                  <a:cubicBezTo>
                    <a:pt x="18090" y="15891"/>
                    <a:pt x="18197" y="15905"/>
                    <a:pt x="18287" y="15951"/>
                  </a:cubicBezTo>
                  <a:lnTo>
                    <a:pt x="21324" y="17258"/>
                  </a:lnTo>
                  <a:cubicBezTo>
                    <a:pt x="21370" y="17276"/>
                    <a:pt x="21411" y="17305"/>
                    <a:pt x="21440" y="17342"/>
                  </a:cubicBezTo>
                  <a:cubicBezTo>
                    <a:pt x="21470" y="17379"/>
                    <a:pt x="21488" y="17422"/>
                    <a:pt x="21492" y="17466"/>
                  </a:cubicBezTo>
                  <a:cubicBezTo>
                    <a:pt x="21486" y="17549"/>
                    <a:pt x="21450" y="17627"/>
                    <a:pt x="21390" y="17690"/>
                  </a:cubicBezTo>
                  <a:cubicBezTo>
                    <a:pt x="19529" y="20100"/>
                    <a:pt x="16173" y="21586"/>
                    <a:pt x="12082" y="21586"/>
                  </a:cubicBezTo>
                  <a:lnTo>
                    <a:pt x="11578" y="21586"/>
                  </a:lnTo>
                  <a:cubicBezTo>
                    <a:pt x="4615" y="21600"/>
                    <a:pt x="0" y="17355"/>
                    <a:pt x="0" y="109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9" name="Google Shape;359;p45"/>
            <p:cNvSpPr/>
            <p:nvPr/>
          </p:nvSpPr>
          <p:spPr>
            <a:xfrm>
              <a:off x="2850075" y="4919884"/>
              <a:ext cx="361646" cy="464530"/>
            </a:xfrm>
            <a:custGeom>
              <a:rect b="b" l="l" r="r" t="t"/>
              <a:pathLst>
                <a:path extrusionOk="0" h="21596" w="21594">
                  <a:moveTo>
                    <a:pt x="21593" y="18449"/>
                  </a:moveTo>
                  <a:lnTo>
                    <a:pt x="21593" y="21286"/>
                  </a:lnTo>
                  <a:cubicBezTo>
                    <a:pt x="21596" y="21327"/>
                    <a:pt x="21588" y="21368"/>
                    <a:pt x="21569" y="21407"/>
                  </a:cubicBezTo>
                  <a:cubicBezTo>
                    <a:pt x="21550" y="21445"/>
                    <a:pt x="21521" y="21480"/>
                    <a:pt x="21484" y="21509"/>
                  </a:cubicBezTo>
                  <a:cubicBezTo>
                    <a:pt x="21447" y="21539"/>
                    <a:pt x="21402" y="21561"/>
                    <a:pt x="21353" y="21576"/>
                  </a:cubicBezTo>
                  <a:cubicBezTo>
                    <a:pt x="21303" y="21591"/>
                    <a:pt x="21251" y="21598"/>
                    <a:pt x="21198" y="21596"/>
                  </a:cubicBezTo>
                  <a:lnTo>
                    <a:pt x="395" y="21596"/>
                  </a:lnTo>
                  <a:cubicBezTo>
                    <a:pt x="343" y="21598"/>
                    <a:pt x="290" y="21592"/>
                    <a:pt x="240" y="21577"/>
                  </a:cubicBezTo>
                  <a:cubicBezTo>
                    <a:pt x="191" y="21562"/>
                    <a:pt x="146" y="21539"/>
                    <a:pt x="108" y="21510"/>
                  </a:cubicBezTo>
                  <a:cubicBezTo>
                    <a:pt x="71" y="21481"/>
                    <a:pt x="42" y="21446"/>
                    <a:pt x="23" y="21407"/>
                  </a:cubicBezTo>
                  <a:cubicBezTo>
                    <a:pt x="5" y="21369"/>
                    <a:pt x="-3" y="21327"/>
                    <a:pt x="0" y="21286"/>
                  </a:cubicBezTo>
                  <a:lnTo>
                    <a:pt x="0" y="310"/>
                  </a:lnTo>
                  <a:cubicBezTo>
                    <a:pt x="-3" y="269"/>
                    <a:pt x="5" y="228"/>
                    <a:pt x="23" y="189"/>
                  </a:cubicBezTo>
                  <a:cubicBezTo>
                    <a:pt x="42" y="150"/>
                    <a:pt x="71" y="115"/>
                    <a:pt x="108" y="86"/>
                  </a:cubicBezTo>
                  <a:cubicBezTo>
                    <a:pt x="146" y="57"/>
                    <a:pt x="191" y="34"/>
                    <a:pt x="240" y="19"/>
                  </a:cubicBezTo>
                  <a:cubicBezTo>
                    <a:pt x="290" y="4"/>
                    <a:pt x="343" y="-2"/>
                    <a:pt x="395" y="0"/>
                  </a:cubicBezTo>
                  <a:lnTo>
                    <a:pt x="20839" y="0"/>
                  </a:lnTo>
                  <a:cubicBezTo>
                    <a:pt x="20892" y="-2"/>
                    <a:pt x="20945" y="4"/>
                    <a:pt x="20995" y="19"/>
                  </a:cubicBezTo>
                  <a:cubicBezTo>
                    <a:pt x="21044" y="34"/>
                    <a:pt x="21089" y="57"/>
                    <a:pt x="21127" y="86"/>
                  </a:cubicBezTo>
                  <a:cubicBezTo>
                    <a:pt x="21165" y="115"/>
                    <a:pt x="21194" y="150"/>
                    <a:pt x="21213" y="189"/>
                  </a:cubicBezTo>
                  <a:cubicBezTo>
                    <a:pt x="21232" y="227"/>
                    <a:pt x="21240" y="269"/>
                    <a:pt x="21237" y="310"/>
                  </a:cubicBezTo>
                  <a:lnTo>
                    <a:pt x="21237" y="3147"/>
                  </a:lnTo>
                  <a:cubicBezTo>
                    <a:pt x="21240" y="3188"/>
                    <a:pt x="21232" y="3229"/>
                    <a:pt x="21213" y="3268"/>
                  </a:cubicBezTo>
                  <a:cubicBezTo>
                    <a:pt x="21194" y="3306"/>
                    <a:pt x="21165" y="3341"/>
                    <a:pt x="21127" y="3370"/>
                  </a:cubicBezTo>
                  <a:cubicBezTo>
                    <a:pt x="21089" y="3399"/>
                    <a:pt x="21044" y="3422"/>
                    <a:pt x="20995" y="3436"/>
                  </a:cubicBezTo>
                  <a:cubicBezTo>
                    <a:pt x="20945" y="3451"/>
                    <a:pt x="20892" y="3457"/>
                    <a:pt x="20839" y="3454"/>
                  </a:cubicBezTo>
                  <a:lnTo>
                    <a:pt x="4713" y="3454"/>
                  </a:lnTo>
                  <a:lnTo>
                    <a:pt x="4713" y="9067"/>
                  </a:lnTo>
                  <a:lnTo>
                    <a:pt x="17827" y="9067"/>
                  </a:lnTo>
                  <a:cubicBezTo>
                    <a:pt x="17881" y="9065"/>
                    <a:pt x="17934" y="9071"/>
                    <a:pt x="17983" y="9086"/>
                  </a:cubicBezTo>
                  <a:cubicBezTo>
                    <a:pt x="18033" y="9100"/>
                    <a:pt x="18078" y="9123"/>
                    <a:pt x="18115" y="9152"/>
                  </a:cubicBezTo>
                  <a:cubicBezTo>
                    <a:pt x="18153" y="9182"/>
                    <a:pt x="18182" y="9217"/>
                    <a:pt x="18201" y="9255"/>
                  </a:cubicBezTo>
                  <a:cubicBezTo>
                    <a:pt x="18220" y="9294"/>
                    <a:pt x="18228" y="9335"/>
                    <a:pt x="18225" y="9377"/>
                  </a:cubicBezTo>
                  <a:lnTo>
                    <a:pt x="18225" y="12183"/>
                  </a:lnTo>
                  <a:cubicBezTo>
                    <a:pt x="18228" y="12224"/>
                    <a:pt x="18219" y="12265"/>
                    <a:pt x="18200" y="12303"/>
                  </a:cubicBezTo>
                  <a:cubicBezTo>
                    <a:pt x="18181" y="12342"/>
                    <a:pt x="18152" y="12377"/>
                    <a:pt x="18114" y="12406"/>
                  </a:cubicBezTo>
                  <a:cubicBezTo>
                    <a:pt x="18077" y="12435"/>
                    <a:pt x="18032" y="12457"/>
                    <a:pt x="17982" y="12472"/>
                  </a:cubicBezTo>
                  <a:cubicBezTo>
                    <a:pt x="17933" y="12486"/>
                    <a:pt x="17880" y="12493"/>
                    <a:pt x="17827" y="12490"/>
                  </a:cubicBezTo>
                  <a:lnTo>
                    <a:pt x="4713" y="12490"/>
                  </a:lnTo>
                  <a:lnTo>
                    <a:pt x="4713" y="18136"/>
                  </a:lnTo>
                  <a:lnTo>
                    <a:pt x="21198" y="18136"/>
                  </a:lnTo>
                  <a:cubicBezTo>
                    <a:pt x="21251" y="18133"/>
                    <a:pt x="21304" y="18140"/>
                    <a:pt x="21354" y="18155"/>
                  </a:cubicBezTo>
                  <a:cubicBezTo>
                    <a:pt x="21404" y="18170"/>
                    <a:pt x="21449" y="18193"/>
                    <a:pt x="21487" y="18222"/>
                  </a:cubicBezTo>
                  <a:cubicBezTo>
                    <a:pt x="21524" y="18252"/>
                    <a:pt x="21553" y="18288"/>
                    <a:pt x="21571" y="18327"/>
                  </a:cubicBezTo>
                  <a:cubicBezTo>
                    <a:pt x="21590" y="18366"/>
                    <a:pt x="21597" y="18408"/>
                    <a:pt x="21593" y="18449"/>
                  </a:cubicBezTo>
                  <a:cubicBezTo>
                    <a:pt x="21593" y="18449"/>
                    <a:pt x="21593" y="18449"/>
                    <a:pt x="21593" y="18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0" name="Google Shape;360;p45"/>
            <p:cNvSpPr/>
            <p:nvPr/>
          </p:nvSpPr>
          <p:spPr>
            <a:xfrm>
              <a:off x="3411859" y="4919884"/>
              <a:ext cx="407392" cy="464530"/>
            </a:xfrm>
            <a:custGeom>
              <a:rect b="b" l="l" r="r" t="t"/>
              <a:pathLst>
                <a:path extrusionOk="0" h="21596" w="21598">
                  <a:moveTo>
                    <a:pt x="17307" y="15352"/>
                  </a:moveTo>
                  <a:cubicBezTo>
                    <a:pt x="17307" y="13346"/>
                    <a:pt x="15795" y="12437"/>
                    <a:pt x="12471" y="12437"/>
                  </a:cubicBezTo>
                  <a:lnTo>
                    <a:pt x="4187" y="12437"/>
                  </a:lnTo>
                  <a:lnTo>
                    <a:pt x="4187" y="18233"/>
                  </a:lnTo>
                  <a:lnTo>
                    <a:pt x="12471" y="18233"/>
                  </a:lnTo>
                  <a:cubicBezTo>
                    <a:pt x="15846" y="18233"/>
                    <a:pt x="17307" y="17370"/>
                    <a:pt x="17307" y="15352"/>
                  </a:cubicBezTo>
                  <a:cubicBezTo>
                    <a:pt x="17307" y="15352"/>
                    <a:pt x="17307" y="15352"/>
                    <a:pt x="17307" y="15352"/>
                  </a:cubicBezTo>
                  <a:close/>
                  <a:moveTo>
                    <a:pt x="11291" y="3371"/>
                  </a:moveTo>
                  <a:lnTo>
                    <a:pt x="4187" y="3371"/>
                  </a:lnTo>
                  <a:lnTo>
                    <a:pt x="4187" y="9175"/>
                  </a:lnTo>
                  <a:lnTo>
                    <a:pt x="11291" y="9175"/>
                  </a:lnTo>
                  <a:cubicBezTo>
                    <a:pt x="14476" y="9175"/>
                    <a:pt x="15937" y="8265"/>
                    <a:pt x="15937" y="6275"/>
                  </a:cubicBezTo>
                  <a:cubicBezTo>
                    <a:pt x="15937" y="4285"/>
                    <a:pt x="14476" y="3371"/>
                    <a:pt x="11291" y="3371"/>
                  </a:cubicBezTo>
                  <a:close/>
                  <a:moveTo>
                    <a:pt x="21598" y="15675"/>
                  </a:moveTo>
                  <a:cubicBezTo>
                    <a:pt x="21598" y="19451"/>
                    <a:pt x="18292" y="21596"/>
                    <a:pt x="12452" y="21596"/>
                  </a:cubicBezTo>
                  <a:lnTo>
                    <a:pt x="352" y="21596"/>
                  </a:lnTo>
                  <a:cubicBezTo>
                    <a:pt x="305" y="21598"/>
                    <a:pt x="258" y="21592"/>
                    <a:pt x="214" y="21577"/>
                  </a:cubicBezTo>
                  <a:cubicBezTo>
                    <a:pt x="170" y="21562"/>
                    <a:pt x="130" y="21539"/>
                    <a:pt x="97" y="21510"/>
                  </a:cubicBezTo>
                  <a:cubicBezTo>
                    <a:pt x="64" y="21481"/>
                    <a:pt x="38" y="21446"/>
                    <a:pt x="21" y="21407"/>
                  </a:cubicBezTo>
                  <a:cubicBezTo>
                    <a:pt x="5" y="21369"/>
                    <a:pt x="-2" y="21327"/>
                    <a:pt x="1" y="21286"/>
                  </a:cubicBezTo>
                  <a:lnTo>
                    <a:pt x="1" y="310"/>
                  </a:lnTo>
                  <a:cubicBezTo>
                    <a:pt x="-2" y="269"/>
                    <a:pt x="5" y="228"/>
                    <a:pt x="21" y="189"/>
                  </a:cubicBezTo>
                  <a:cubicBezTo>
                    <a:pt x="38" y="150"/>
                    <a:pt x="64" y="115"/>
                    <a:pt x="97" y="86"/>
                  </a:cubicBezTo>
                  <a:cubicBezTo>
                    <a:pt x="130" y="57"/>
                    <a:pt x="170" y="34"/>
                    <a:pt x="214" y="19"/>
                  </a:cubicBezTo>
                  <a:cubicBezTo>
                    <a:pt x="258" y="4"/>
                    <a:pt x="305" y="-2"/>
                    <a:pt x="352" y="0"/>
                  </a:cubicBezTo>
                  <a:lnTo>
                    <a:pt x="11379" y="0"/>
                  </a:lnTo>
                  <a:cubicBezTo>
                    <a:pt x="17061" y="0"/>
                    <a:pt x="20155" y="1974"/>
                    <a:pt x="20155" y="5583"/>
                  </a:cubicBezTo>
                  <a:cubicBezTo>
                    <a:pt x="20155" y="7957"/>
                    <a:pt x="18785" y="9515"/>
                    <a:pt x="16004" y="10238"/>
                  </a:cubicBezTo>
                  <a:cubicBezTo>
                    <a:pt x="19909" y="10971"/>
                    <a:pt x="21598" y="13022"/>
                    <a:pt x="21598" y="156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1" name="Google Shape;361;p45"/>
            <p:cNvSpPr/>
            <p:nvPr/>
          </p:nvSpPr>
          <p:spPr>
            <a:xfrm>
              <a:off x="3933511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1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2" name="Google Shape;362;p45"/>
            <p:cNvSpPr/>
            <p:nvPr/>
          </p:nvSpPr>
          <p:spPr>
            <a:xfrm>
              <a:off x="4575550" y="4902575"/>
              <a:ext cx="487674" cy="481842"/>
            </a:xfrm>
            <a:custGeom>
              <a:rect b="b" l="l" r="r" t="t"/>
              <a:pathLst>
                <a:path extrusionOk="0" h="21600" w="21600">
                  <a:moveTo>
                    <a:pt x="11020" y="18203"/>
                  </a:moveTo>
                  <a:cubicBezTo>
                    <a:pt x="15238" y="18203"/>
                    <a:pt x="17897" y="15275"/>
                    <a:pt x="17897" y="10800"/>
                  </a:cubicBezTo>
                  <a:cubicBezTo>
                    <a:pt x="17897" y="6325"/>
                    <a:pt x="15238" y="3397"/>
                    <a:pt x="11020" y="3397"/>
                  </a:cubicBezTo>
                  <a:lnTo>
                    <a:pt x="10580" y="3397"/>
                  </a:lnTo>
                  <a:cubicBezTo>
                    <a:pt x="6362" y="3397"/>
                    <a:pt x="3703" y="6325"/>
                    <a:pt x="3703" y="10800"/>
                  </a:cubicBezTo>
                  <a:cubicBezTo>
                    <a:pt x="3703" y="15275"/>
                    <a:pt x="6362" y="18203"/>
                    <a:pt x="10580" y="18203"/>
                  </a:cubicBezTo>
                  <a:cubicBezTo>
                    <a:pt x="10580" y="18203"/>
                    <a:pt x="11020" y="18203"/>
                    <a:pt x="11020" y="18203"/>
                  </a:cubicBezTo>
                  <a:close/>
                  <a:moveTo>
                    <a:pt x="0" y="10800"/>
                  </a:moveTo>
                  <a:cubicBezTo>
                    <a:pt x="0" y="4526"/>
                    <a:pt x="4115" y="0"/>
                    <a:pt x="10580" y="0"/>
                  </a:cubicBezTo>
                  <a:lnTo>
                    <a:pt x="11020" y="0"/>
                  </a:lnTo>
                  <a:cubicBezTo>
                    <a:pt x="17485" y="0"/>
                    <a:pt x="21600" y="4516"/>
                    <a:pt x="21600" y="10800"/>
                  </a:cubicBezTo>
                  <a:cubicBezTo>
                    <a:pt x="21600" y="17084"/>
                    <a:pt x="17485" y="21600"/>
                    <a:pt x="11020" y="21600"/>
                  </a:cubicBezTo>
                  <a:lnTo>
                    <a:pt x="10580" y="21600"/>
                  </a:lnTo>
                  <a:cubicBezTo>
                    <a:pt x="4115" y="21600"/>
                    <a:pt x="0" y="17072"/>
                    <a:pt x="0" y="108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3" name="Google Shape;363;p45"/>
            <p:cNvSpPr/>
            <p:nvPr/>
          </p:nvSpPr>
          <p:spPr>
            <a:xfrm>
              <a:off x="5217587" y="4919827"/>
              <a:ext cx="411625" cy="464530"/>
            </a:xfrm>
            <a:custGeom>
              <a:rect b="b" l="l" r="r" t="t"/>
              <a:pathLst>
                <a:path extrusionOk="0" h="21591" w="21506">
                  <a:moveTo>
                    <a:pt x="21219" y="21589"/>
                  </a:moveTo>
                  <a:lnTo>
                    <a:pt x="16745" y="21589"/>
                  </a:lnTo>
                  <a:cubicBezTo>
                    <a:pt x="16625" y="21598"/>
                    <a:pt x="16508" y="21578"/>
                    <a:pt x="16401" y="21532"/>
                  </a:cubicBezTo>
                  <a:cubicBezTo>
                    <a:pt x="16294" y="21486"/>
                    <a:pt x="16202" y="21415"/>
                    <a:pt x="16137" y="21326"/>
                  </a:cubicBezTo>
                  <a:cubicBezTo>
                    <a:pt x="13062" y="18122"/>
                    <a:pt x="9720" y="15128"/>
                    <a:pt x="6139" y="12369"/>
                  </a:cubicBezTo>
                  <a:lnTo>
                    <a:pt x="4129" y="12369"/>
                  </a:lnTo>
                  <a:lnTo>
                    <a:pt x="4129" y="21278"/>
                  </a:lnTo>
                  <a:cubicBezTo>
                    <a:pt x="4131" y="21319"/>
                    <a:pt x="4125" y="21360"/>
                    <a:pt x="4108" y="21399"/>
                  </a:cubicBezTo>
                  <a:cubicBezTo>
                    <a:pt x="4091" y="21437"/>
                    <a:pt x="4066" y="21472"/>
                    <a:pt x="4033" y="21502"/>
                  </a:cubicBezTo>
                  <a:cubicBezTo>
                    <a:pt x="3999" y="21531"/>
                    <a:pt x="3959" y="21554"/>
                    <a:pt x="3917" y="21568"/>
                  </a:cubicBezTo>
                  <a:cubicBezTo>
                    <a:pt x="3873" y="21583"/>
                    <a:pt x="3827" y="21589"/>
                    <a:pt x="3781" y="21587"/>
                  </a:cubicBezTo>
                  <a:lnTo>
                    <a:pt x="347" y="21587"/>
                  </a:lnTo>
                  <a:cubicBezTo>
                    <a:pt x="301" y="21589"/>
                    <a:pt x="255" y="21583"/>
                    <a:pt x="211" y="21568"/>
                  </a:cubicBezTo>
                  <a:cubicBezTo>
                    <a:pt x="167" y="21554"/>
                    <a:pt x="127" y="21531"/>
                    <a:pt x="95" y="21502"/>
                  </a:cubicBezTo>
                  <a:cubicBezTo>
                    <a:pt x="63" y="21472"/>
                    <a:pt x="37" y="21437"/>
                    <a:pt x="21" y="21399"/>
                  </a:cubicBezTo>
                  <a:cubicBezTo>
                    <a:pt x="5" y="21360"/>
                    <a:pt x="-2" y="21319"/>
                    <a:pt x="1" y="21278"/>
                  </a:cubicBezTo>
                  <a:lnTo>
                    <a:pt x="1" y="310"/>
                  </a:lnTo>
                  <a:cubicBezTo>
                    <a:pt x="-2" y="269"/>
                    <a:pt x="5" y="227"/>
                    <a:pt x="21" y="189"/>
                  </a:cubicBezTo>
                  <a:cubicBezTo>
                    <a:pt x="37" y="150"/>
                    <a:pt x="63" y="115"/>
                    <a:pt x="95" y="86"/>
                  </a:cubicBezTo>
                  <a:cubicBezTo>
                    <a:pt x="127" y="57"/>
                    <a:pt x="167" y="34"/>
                    <a:pt x="211" y="19"/>
                  </a:cubicBezTo>
                  <a:cubicBezTo>
                    <a:pt x="255" y="4"/>
                    <a:pt x="301" y="-2"/>
                    <a:pt x="347" y="0"/>
                  </a:cubicBezTo>
                  <a:lnTo>
                    <a:pt x="3781" y="0"/>
                  </a:lnTo>
                  <a:cubicBezTo>
                    <a:pt x="3827" y="-2"/>
                    <a:pt x="3873" y="4"/>
                    <a:pt x="3917" y="19"/>
                  </a:cubicBezTo>
                  <a:cubicBezTo>
                    <a:pt x="3959" y="34"/>
                    <a:pt x="3999" y="57"/>
                    <a:pt x="4033" y="86"/>
                  </a:cubicBezTo>
                  <a:cubicBezTo>
                    <a:pt x="4066" y="115"/>
                    <a:pt x="4091" y="150"/>
                    <a:pt x="4108" y="189"/>
                  </a:cubicBezTo>
                  <a:cubicBezTo>
                    <a:pt x="4125" y="227"/>
                    <a:pt x="4131" y="269"/>
                    <a:pt x="4129" y="310"/>
                  </a:cubicBezTo>
                  <a:lnTo>
                    <a:pt x="4129" y="8825"/>
                  </a:lnTo>
                  <a:lnTo>
                    <a:pt x="6169" y="8825"/>
                  </a:lnTo>
                  <a:cubicBezTo>
                    <a:pt x="9464" y="6208"/>
                    <a:pt x="12491" y="3335"/>
                    <a:pt x="15215" y="241"/>
                  </a:cubicBezTo>
                  <a:cubicBezTo>
                    <a:pt x="15269" y="163"/>
                    <a:pt x="15347" y="101"/>
                    <a:pt x="15439" y="60"/>
                  </a:cubicBezTo>
                  <a:cubicBezTo>
                    <a:pt x="15529" y="19"/>
                    <a:pt x="15632" y="1"/>
                    <a:pt x="15734" y="9"/>
                  </a:cubicBezTo>
                  <a:lnTo>
                    <a:pt x="19965" y="9"/>
                  </a:lnTo>
                  <a:cubicBezTo>
                    <a:pt x="20170" y="9"/>
                    <a:pt x="20277" y="102"/>
                    <a:pt x="20277" y="224"/>
                  </a:cubicBezTo>
                  <a:cubicBezTo>
                    <a:pt x="20269" y="312"/>
                    <a:pt x="20225" y="394"/>
                    <a:pt x="20156" y="456"/>
                  </a:cubicBezTo>
                  <a:cubicBezTo>
                    <a:pt x="16892" y="4079"/>
                    <a:pt x="13267" y="7432"/>
                    <a:pt x="9322" y="10474"/>
                  </a:cubicBezTo>
                  <a:cubicBezTo>
                    <a:pt x="13672" y="13751"/>
                    <a:pt x="17711" y="17338"/>
                    <a:pt x="21403" y="21200"/>
                  </a:cubicBezTo>
                  <a:cubicBezTo>
                    <a:pt x="21598" y="21402"/>
                    <a:pt x="21506" y="21589"/>
                    <a:pt x="21219" y="215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4" name="Google Shape;364;p45"/>
            <p:cNvSpPr/>
            <p:nvPr/>
          </p:nvSpPr>
          <p:spPr>
            <a:xfrm>
              <a:off x="6100390" y="4957498"/>
              <a:ext cx="51246" cy="426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5" name="Google Shape;365;p45"/>
            <p:cNvSpPr/>
            <p:nvPr/>
          </p:nvSpPr>
          <p:spPr>
            <a:xfrm>
              <a:off x="6301030" y="5056268"/>
              <a:ext cx="276264" cy="328104"/>
            </a:xfrm>
            <a:custGeom>
              <a:rect b="b" l="l" r="r" t="t"/>
              <a:pathLst>
                <a:path extrusionOk="0" h="21600" w="21600">
                  <a:moveTo>
                    <a:pt x="21600" y="7628"/>
                  </a:moveTo>
                  <a:lnTo>
                    <a:pt x="21600" y="21600"/>
                  </a:lnTo>
                  <a:lnTo>
                    <a:pt x="17786" y="21600"/>
                  </a:lnTo>
                  <a:lnTo>
                    <a:pt x="17786" y="7708"/>
                  </a:lnTo>
                  <a:cubicBezTo>
                    <a:pt x="17786" y="4659"/>
                    <a:pt x="16021" y="2892"/>
                    <a:pt x="12396" y="2892"/>
                  </a:cubicBezTo>
                  <a:cubicBezTo>
                    <a:pt x="6961" y="2892"/>
                    <a:pt x="3814" y="5781"/>
                    <a:pt x="3814" y="11402"/>
                  </a:cubicBezTo>
                  <a:lnTo>
                    <a:pt x="3814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3431" y="402"/>
                  </a:lnTo>
                  <a:lnTo>
                    <a:pt x="4577" y="3173"/>
                  </a:lnTo>
                  <a:cubicBezTo>
                    <a:pt x="6054" y="1566"/>
                    <a:pt x="9106" y="0"/>
                    <a:pt x="13018" y="0"/>
                  </a:cubicBezTo>
                  <a:cubicBezTo>
                    <a:pt x="19455" y="0"/>
                    <a:pt x="21600" y="2892"/>
                    <a:pt x="21600" y="7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6" name="Google Shape;366;p45"/>
            <p:cNvSpPr/>
            <p:nvPr/>
          </p:nvSpPr>
          <p:spPr>
            <a:xfrm>
              <a:off x="6622049" y="4945304"/>
              <a:ext cx="167076" cy="439128"/>
            </a:xfrm>
            <a:custGeom>
              <a:rect b="b" l="l" r="r" t="t"/>
              <a:pathLst>
                <a:path extrusionOk="0" h="21600" w="21600">
                  <a:moveTo>
                    <a:pt x="7173" y="7921"/>
                  </a:moveTo>
                  <a:lnTo>
                    <a:pt x="0" y="7921"/>
                  </a:lnTo>
                  <a:lnTo>
                    <a:pt x="0" y="5760"/>
                  </a:lnTo>
                  <a:lnTo>
                    <a:pt x="7173" y="5760"/>
                  </a:lnTo>
                  <a:lnTo>
                    <a:pt x="7173" y="4141"/>
                  </a:lnTo>
                  <a:cubicBezTo>
                    <a:pt x="7173" y="1320"/>
                    <a:pt x="11666" y="0"/>
                    <a:pt x="17026" y="0"/>
                  </a:cubicBezTo>
                  <a:cubicBezTo>
                    <a:pt x="19234" y="0"/>
                    <a:pt x="20339" y="91"/>
                    <a:pt x="21600" y="270"/>
                  </a:cubicBezTo>
                  <a:lnTo>
                    <a:pt x="21600" y="2431"/>
                  </a:lnTo>
                  <a:cubicBezTo>
                    <a:pt x="20653" y="2280"/>
                    <a:pt x="19548" y="2161"/>
                    <a:pt x="18368" y="2161"/>
                  </a:cubicBezTo>
                  <a:cubicBezTo>
                    <a:pt x="14584" y="2161"/>
                    <a:pt x="13480" y="2940"/>
                    <a:pt x="13480" y="4411"/>
                  </a:cubicBezTo>
                  <a:lnTo>
                    <a:pt x="13480" y="5760"/>
                  </a:lnTo>
                  <a:lnTo>
                    <a:pt x="21600" y="5760"/>
                  </a:lnTo>
                  <a:lnTo>
                    <a:pt x="21600" y="7921"/>
                  </a:lnTo>
                  <a:lnTo>
                    <a:pt x="13480" y="7921"/>
                  </a:lnTo>
                  <a:lnTo>
                    <a:pt x="13480" y="21600"/>
                  </a:lnTo>
                  <a:lnTo>
                    <a:pt x="7173" y="21600"/>
                  </a:lnTo>
                  <a:cubicBezTo>
                    <a:pt x="7173" y="21600"/>
                    <a:pt x="7173" y="7921"/>
                    <a:pt x="7173" y="7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7" name="Google Shape;367;p45"/>
            <p:cNvSpPr/>
            <p:nvPr/>
          </p:nvSpPr>
          <p:spPr>
            <a:xfrm>
              <a:off x="6902941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9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8" name="Google Shape;368;p45"/>
            <p:cNvSpPr/>
            <p:nvPr/>
          </p:nvSpPr>
          <p:spPr>
            <a:xfrm>
              <a:off x="7103578" y="5050155"/>
              <a:ext cx="309204" cy="334260"/>
            </a:xfrm>
            <a:custGeom>
              <a:rect b="b" l="l" r="r" t="t"/>
              <a:pathLst>
                <a:path extrusionOk="0" h="21600" w="21600">
                  <a:moveTo>
                    <a:pt x="18405" y="10761"/>
                  </a:moveTo>
                  <a:cubicBezTo>
                    <a:pt x="18405" y="6268"/>
                    <a:pt x="15465" y="2839"/>
                    <a:pt x="10907" y="2839"/>
                  </a:cubicBezTo>
                  <a:cubicBezTo>
                    <a:pt x="6349" y="2839"/>
                    <a:pt x="3408" y="6268"/>
                    <a:pt x="3408" y="10761"/>
                  </a:cubicBezTo>
                  <a:cubicBezTo>
                    <a:pt x="3408" y="15253"/>
                    <a:pt x="6305" y="18761"/>
                    <a:pt x="10907" y="18761"/>
                  </a:cubicBezTo>
                  <a:cubicBezTo>
                    <a:pt x="15509" y="18761"/>
                    <a:pt x="18405" y="15253"/>
                    <a:pt x="18405" y="10761"/>
                  </a:cubicBezTo>
                  <a:close/>
                  <a:moveTo>
                    <a:pt x="21600" y="395"/>
                  </a:moveTo>
                  <a:lnTo>
                    <a:pt x="21600" y="21205"/>
                  </a:lnTo>
                  <a:lnTo>
                    <a:pt x="18534" y="21205"/>
                  </a:lnTo>
                  <a:lnTo>
                    <a:pt x="17639" y="18683"/>
                  </a:lnTo>
                  <a:cubicBezTo>
                    <a:pt x="16275" y="20298"/>
                    <a:pt x="13803" y="21600"/>
                    <a:pt x="10948" y="21600"/>
                  </a:cubicBezTo>
                  <a:cubicBezTo>
                    <a:pt x="4090" y="21600"/>
                    <a:pt x="0" y="17067"/>
                    <a:pt x="0" y="10720"/>
                  </a:cubicBezTo>
                  <a:cubicBezTo>
                    <a:pt x="0" y="4376"/>
                    <a:pt x="4219" y="0"/>
                    <a:pt x="10948" y="0"/>
                  </a:cubicBezTo>
                  <a:cubicBezTo>
                    <a:pt x="14485" y="0"/>
                    <a:pt x="17127" y="1578"/>
                    <a:pt x="18192" y="3272"/>
                  </a:cubicBezTo>
                  <a:lnTo>
                    <a:pt x="18192" y="395"/>
                  </a:lnTo>
                  <a:cubicBezTo>
                    <a:pt x="18192" y="395"/>
                    <a:pt x="21600" y="395"/>
                    <a:pt x="21600" y="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9" name="Google Shape;369;p45"/>
            <p:cNvSpPr/>
            <p:nvPr/>
          </p:nvSpPr>
          <p:spPr>
            <a:xfrm>
              <a:off x="7504852" y="5050155"/>
              <a:ext cx="257958" cy="334260"/>
            </a:xfrm>
            <a:custGeom>
              <a:rect b="b" l="l" r="r" t="t"/>
              <a:pathLst>
                <a:path extrusionOk="0" h="21600" w="21600">
                  <a:moveTo>
                    <a:pt x="0" y="16869"/>
                  </a:moveTo>
                  <a:lnTo>
                    <a:pt x="3626" y="15410"/>
                  </a:lnTo>
                  <a:cubicBezTo>
                    <a:pt x="5106" y="17462"/>
                    <a:pt x="7097" y="18761"/>
                    <a:pt x="11081" y="18761"/>
                  </a:cubicBezTo>
                  <a:cubicBezTo>
                    <a:pt x="15369" y="18761"/>
                    <a:pt x="17564" y="17264"/>
                    <a:pt x="17564" y="15332"/>
                  </a:cubicBezTo>
                  <a:cubicBezTo>
                    <a:pt x="17564" y="13283"/>
                    <a:pt x="15422" y="12574"/>
                    <a:pt x="10214" y="11943"/>
                  </a:cubicBezTo>
                  <a:cubicBezTo>
                    <a:pt x="5361" y="11351"/>
                    <a:pt x="1329" y="9776"/>
                    <a:pt x="1329" y="5756"/>
                  </a:cubicBezTo>
                  <a:cubicBezTo>
                    <a:pt x="1329" y="2089"/>
                    <a:pt x="6024" y="0"/>
                    <a:pt x="10877" y="0"/>
                  </a:cubicBezTo>
                  <a:cubicBezTo>
                    <a:pt x="15422" y="0"/>
                    <a:pt x="18690" y="1340"/>
                    <a:pt x="20783" y="3272"/>
                  </a:cubicBezTo>
                  <a:lnTo>
                    <a:pt x="17922" y="5164"/>
                  </a:lnTo>
                  <a:cubicBezTo>
                    <a:pt x="16442" y="3784"/>
                    <a:pt x="14194" y="2839"/>
                    <a:pt x="11028" y="2839"/>
                  </a:cubicBezTo>
                  <a:cubicBezTo>
                    <a:pt x="7658" y="2839"/>
                    <a:pt x="5260" y="3943"/>
                    <a:pt x="5260" y="5756"/>
                  </a:cubicBezTo>
                  <a:cubicBezTo>
                    <a:pt x="5260" y="7962"/>
                    <a:pt x="7711" y="8593"/>
                    <a:pt x="12511" y="9264"/>
                  </a:cubicBezTo>
                  <a:cubicBezTo>
                    <a:pt x="17515" y="9973"/>
                    <a:pt x="21600" y="11075"/>
                    <a:pt x="21600" y="15213"/>
                  </a:cubicBezTo>
                  <a:cubicBezTo>
                    <a:pt x="21600" y="18959"/>
                    <a:pt x="17669" y="21600"/>
                    <a:pt x="11028" y="21600"/>
                  </a:cubicBezTo>
                  <a:cubicBezTo>
                    <a:pt x="6589" y="21600"/>
                    <a:pt x="1890" y="19903"/>
                    <a:pt x="0" y="16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0" name="Google Shape;370;p45"/>
            <p:cNvSpPr/>
            <p:nvPr/>
          </p:nvSpPr>
          <p:spPr>
            <a:xfrm>
              <a:off x="7825868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1" name="Google Shape;371;p45"/>
            <p:cNvSpPr/>
            <p:nvPr/>
          </p:nvSpPr>
          <p:spPr>
            <a:xfrm>
              <a:off x="8106762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2" name="Google Shape;372;p45"/>
            <p:cNvSpPr/>
            <p:nvPr/>
          </p:nvSpPr>
          <p:spPr>
            <a:xfrm>
              <a:off x="8387654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3" name="Google Shape;373;p45"/>
            <p:cNvSpPr/>
            <p:nvPr/>
          </p:nvSpPr>
          <p:spPr>
            <a:xfrm>
              <a:off x="8748801" y="5050155"/>
              <a:ext cx="283608" cy="334260"/>
            </a:xfrm>
            <a:custGeom>
              <a:rect b="b" l="l" r="r" t="t"/>
              <a:pathLst>
                <a:path extrusionOk="0" h="21600" w="21600">
                  <a:moveTo>
                    <a:pt x="0" y="10801"/>
                  </a:moveTo>
                  <a:cubicBezTo>
                    <a:pt x="0" y="4022"/>
                    <a:pt x="5436" y="0"/>
                    <a:pt x="12033" y="0"/>
                  </a:cubicBezTo>
                  <a:cubicBezTo>
                    <a:pt x="16863" y="0"/>
                    <a:pt x="20161" y="2168"/>
                    <a:pt x="21507" y="4966"/>
                  </a:cubicBezTo>
                  <a:lnTo>
                    <a:pt x="18582" y="6385"/>
                  </a:lnTo>
                  <a:cubicBezTo>
                    <a:pt x="17513" y="4336"/>
                    <a:pt x="15284" y="2839"/>
                    <a:pt x="12033" y="2839"/>
                  </a:cubicBezTo>
                  <a:cubicBezTo>
                    <a:pt x="7433" y="2839"/>
                    <a:pt x="3716" y="5716"/>
                    <a:pt x="3716" y="10801"/>
                  </a:cubicBezTo>
                  <a:cubicBezTo>
                    <a:pt x="3716" y="15925"/>
                    <a:pt x="7433" y="18761"/>
                    <a:pt x="12033" y="18761"/>
                  </a:cubicBezTo>
                  <a:cubicBezTo>
                    <a:pt x="15516" y="18761"/>
                    <a:pt x="17373" y="17186"/>
                    <a:pt x="18627" y="15294"/>
                  </a:cubicBezTo>
                  <a:lnTo>
                    <a:pt x="21600" y="16593"/>
                  </a:lnTo>
                  <a:cubicBezTo>
                    <a:pt x="20069" y="19273"/>
                    <a:pt x="16722" y="21600"/>
                    <a:pt x="12033" y="21600"/>
                  </a:cubicBezTo>
                  <a:cubicBezTo>
                    <a:pt x="5436" y="21600"/>
                    <a:pt x="0" y="17540"/>
                    <a:pt x="0" y="10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4" name="Google Shape;374;p45"/>
            <p:cNvSpPr/>
            <p:nvPr/>
          </p:nvSpPr>
          <p:spPr>
            <a:xfrm>
              <a:off x="9109944" y="4951385"/>
              <a:ext cx="184194" cy="432972"/>
            </a:xfrm>
            <a:custGeom>
              <a:rect b="b" l="l" r="r" t="t"/>
              <a:pathLst>
                <a:path extrusionOk="0" h="21600" w="21600">
                  <a:moveTo>
                    <a:pt x="6581" y="16946"/>
                  </a:moveTo>
                  <a:lnTo>
                    <a:pt x="6581" y="7424"/>
                  </a:lnTo>
                  <a:lnTo>
                    <a:pt x="0" y="7424"/>
                  </a:lnTo>
                  <a:lnTo>
                    <a:pt x="0" y="5233"/>
                  </a:lnTo>
                  <a:lnTo>
                    <a:pt x="6581" y="5233"/>
                  </a:lnTo>
                  <a:lnTo>
                    <a:pt x="6581" y="0"/>
                  </a:lnTo>
                  <a:lnTo>
                    <a:pt x="12303" y="0"/>
                  </a:lnTo>
                  <a:lnTo>
                    <a:pt x="12303" y="5233"/>
                  </a:lnTo>
                  <a:lnTo>
                    <a:pt x="21600" y="5233"/>
                  </a:lnTo>
                  <a:lnTo>
                    <a:pt x="21600" y="7424"/>
                  </a:lnTo>
                  <a:lnTo>
                    <a:pt x="12303" y="7424"/>
                  </a:lnTo>
                  <a:lnTo>
                    <a:pt x="12303" y="16975"/>
                  </a:lnTo>
                  <a:cubicBezTo>
                    <a:pt x="12303" y="18617"/>
                    <a:pt x="13948" y="19409"/>
                    <a:pt x="17023" y="19409"/>
                  </a:cubicBezTo>
                  <a:cubicBezTo>
                    <a:pt x="19026" y="19409"/>
                    <a:pt x="20313" y="19288"/>
                    <a:pt x="21600" y="19135"/>
                  </a:cubicBezTo>
                  <a:lnTo>
                    <a:pt x="21600" y="21326"/>
                  </a:lnTo>
                  <a:cubicBezTo>
                    <a:pt x="20313" y="21508"/>
                    <a:pt x="18810" y="21600"/>
                    <a:pt x="16306" y="21600"/>
                  </a:cubicBezTo>
                  <a:cubicBezTo>
                    <a:pt x="11443" y="21600"/>
                    <a:pt x="6581" y="20808"/>
                    <a:pt x="6581" y="16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" name="Google Shape;375;p45"/>
            <p:cNvSpPr/>
            <p:nvPr/>
          </p:nvSpPr>
          <p:spPr>
            <a:xfrm>
              <a:off x="9350711" y="5056268"/>
              <a:ext cx="272592" cy="328104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21600" y="21198"/>
                  </a:lnTo>
                  <a:lnTo>
                    <a:pt x="18073" y="21198"/>
                  </a:lnTo>
                  <a:lnTo>
                    <a:pt x="16961" y="18468"/>
                  </a:lnTo>
                  <a:cubicBezTo>
                    <a:pt x="15512" y="20034"/>
                    <a:pt x="12661" y="21600"/>
                    <a:pt x="8700" y="21600"/>
                  </a:cubicBezTo>
                  <a:cubicBezTo>
                    <a:pt x="2416" y="21600"/>
                    <a:pt x="0" y="18708"/>
                    <a:pt x="0" y="13972"/>
                  </a:cubicBezTo>
                  <a:lnTo>
                    <a:pt x="0" y="0"/>
                  </a:lnTo>
                  <a:lnTo>
                    <a:pt x="3865" y="0"/>
                  </a:lnTo>
                  <a:lnTo>
                    <a:pt x="3865" y="13892"/>
                  </a:lnTo>
                  <a:cubicBezTo>
                    <a:pt x="3865" y="16941"/>
                    <a:pt x="5654" y="18708"/>
                    <a:pt x="9327" y="18708"/>
                  </a:cubicBezTo>
                  <a:cubicBezTo>
                    <a:pt x="14835" y="18708"/>
                    <a:pt x="17735" y="15819"/>
                    <a:pt x="17735" y="10198"/>
                  </a:cubicBezTo>
                  <a:lnTo>
                    <a:pt x="17735" y="0"/>
                  </a:lnTo>
                  <a:cubicBezTo>
                    <a:pt x="17735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" name="Google Shape;376;p45"/>
            <p:cNvSpPr/>
            <p:nvPr/>
          </p:nvSpPr>
          <p:spPr>
            <a:xfrm>
              <a:off x="9751985" y="5056268"/>
              <a:ext cx="181116" cy="328104"/>
            </a:xfrm>
            <a:custGeom>
              <a:rect b="b" l="l" r="r" t="t"/>
              <a:pathLst>
                <a:path extrusionOk="0" h="21600" w="21600">
                  <a:moveTo>
                    <a:pt x="21600" y="361"/>
                  </a:moveTo>
                  <a:lnTo>
                    <a:pt x="21600" y="3413"/>
                  </a:lnTo>
                  <a:cubicBezTo>
                    <a:pt x="20072" y="3132"/>
                    <a:pt x="18983" y="3052"/>
                    <a:pt x="17380" y="3052"/>
                  </a:cubicBezTo>
                  <a:cubicBezTo>
                    <a:pt x="10183" y="3052"/>
                    <a:pt x="5818" y="6062"/>
                    <a:pt x="5818" y="11322"/>
                  </a:cubicBezTo>
                  <a:lnTo>
                    <a:pt x="5818" y="21600"/>
                  </a:lnTo>
                  <a:lnTo>
                    <a:pt x="0" y="21600"/>
                  </a:lnTo>
                  <a:lnTo>
                    <a:pt x="0" y="402"/>
                  </a:lnTo>
                  <a:lnTo>
                    <a:pt x="5234" y="402"/>
                  </a:lnTo>
                  <a:lnTo>
                    <a:pt x="6837" y="2892"/>
                  </a:lnTo>
                  <a:cubicBezTo>
                    <a:pt x="8510" y="1285"/>
                    <a:pt x="12581" y="0"/>
                    <a:pt x="17600" y="0"/>
                  </a:cubicBezTo>
                  <a:cubicBezTo>
                    <a:pt x="19418" y="0"/>
                    <a:pt x="20656" y="163"/>
                    <a:pt x="21600" y="3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7" name="Google Shape;377;p45"/>
            <p:cNvSpPr/>
            <p:nvPr/>
          </p:nvSpPr>
          <p:spPr>
            <a:xfrm>
              <a:off x="9992749" y="5050155"/>
              <a:ext cx="305532" cy="334260"/>
            </a:xfrm>
            <a:custGeom>
              <a:rect b="b" l="l" r="r" t="t"/>
              <a:pathLst>
                <a:path extrusionOk="0" h="21600" w="21600">
                  <a:moveTo>
                    <a:pt x="18193" y="8790"/>
                  </a:moveTo>
                  <a:cubicBezTo>
                    <a:pt x="17849" y="6111"/>
                    <a:pt x="16384" y="2839"/>
                    <a:pt x="10993" y="2839"/>
                  </a:cubicBezTo>
                  <a:cubicBezTo>
                    <a:pt x="7760" y="2839"/>
                    <a:pt x="4311" y="4652"/>
                    <a:pt x="3579" y="8790"/>
                  </a:cubicBezTo>
                  <a:cubicBezTo>
                    <a:pt x="3579" y="8790"/>
                    <a:pt x="18193" y="8790"/>
                    <a:pt x="18193" y="8790"/>
                  </a:cubicBezTo>
                  <a:close/>
                  <a:moveTo>
                    <a:pt x="0" y="10918"/>
                  </a:moveTo>
                  <a:cubicBezTo>
                    <a:pt x="0" y="5283"/>
                    <a:pt x="4180" y="0"/>
                    <a:pt x="10993" y="0"/>
                  </a:cubicBezTo>
                  <a:cubicBezTo>
                    <a:pt x="18666" y="0"/>
                    <a:pt x="21600" y="5123"/>
                    <a:pt x="21600" y="10168"/>
                  </a:cubicBezTo>
                  <a:lnTo>
                    <a:pt x="21600" y="11627"/>
                  </a:lnTo>
                  <a:lnTo>
                    <a:pt x="3405" y="11627"/>
                  </a:lnTo>
                  <a:cubicBezTo>
                    <a:pt x="3621" y="15765"/>
                    <a:pt x="6466" y="18761"/>
                    <a:pt x="11037" y="18761"/>
                  </a:cubicBezTo>
                  <a:cubicBezTo>
                    <a:pt x="14744" y="18761"/>
                    <a:pt x="16469" y="17224"/>
                    <a:pt x="17763" y="15489"/>
                  </a:cubicBezTo>
                  <a:lnTo>
                    <a:pt x="20392" y="17145"/>
                  </a:lnTo>
                  <a:cubicBezTo>
                    <a:pt x="19057" y="19037"/>
                    <a:pt x="16253" y="21600"/>
                    <a:pt x="11037" y="21600"/>
                  </a:cubicBezTo>
                  <a:cubicBezTo>
                    <a:pt x="5086" y="21600"/>
                    <a:pt x="0" y="18052"/>
                    <a:pt x="0" y="10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Gill Sans"/>
                <a:buNone/>
              </a:pPr>
              <a:r>
                <a:t/>
              </a:r>
              <a:endParaRPr i="0" sz="3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White">
  <p:cSld name="Blank -  v1.4_1_3_2_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Rich Navy">
  <p:cSld name="Blank -  v1.4_1_3_1">
    <p:bg>
      <p:bgPr>
        <a:solidFill>
          <a:schemeClr val="dk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Blue Gray">
  <p:cSld name="Blank -  v1.4_1_3_1_1">
    <p:bg>
      <p:bgPr>
        <a:solidFill>
          <a:schemeClr val="dk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Black">
  <p:cSld name="Blank -  v1.4_1_2_1">
    <p:bg>
      <p:bgPr>
        <a:solidFill>
          <a:srgbClr val="0000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Section">
  <p:cSld name="Divider - v1.4_1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5" name="Google Shape;385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6" name="Google Shape;386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Section">
  <p:cSld name="Divider - v1.4_1_4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>
                <a:solidFill>
                  <a:schemeClr val="accen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Montserrat"/>
              <a:buNone/>
              <a:defRPr sz="7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Quote">
  <p:cSld name="Quote - v1.4_1_1_3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1710000" y="828000"/>
            <a:ext cx="6318000" cy="25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1" type="subTitle"/>
          </p:nvPr>
        </p:nvSpPr>
        <p:spPr>
          <a:xfrm>
            <a:off x="1710000" y="3821400"/>
            <a:ext cx="63180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Quote">
  <p:cSld name="Quote - v1.4_1_1_3_2_2_1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710000" y="828000"/>
            <a:ext cx="6318000" cy="25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710000" y="3821400"/>
            <a:ext cx="63180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Bullets">
  <p:cSld name="Bullets + Sub Light - v1.4_1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414000" y="1242000"/>
            <a:ext cx="831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7" name="Google Shape;97;p10"/>
          <p:cNvSpPr txBox="1"/>
          <p:nvPr>
            <p:ph idx="2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i="0" sz="2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4000" y="1242000"/>
            <a:ext cx="831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Montserrat Light"/>
              <a:buChar char="•"/>
              <a:defRPr i="0" sz="1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ontserrat Light"/>
              <a:buChar char="-"/>
              <a:defRPr i="0" sz="12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Montserrat Light"/>
              <a:buChar char="‣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1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Montserrat Light"/>
              <a:buChar char="๏"/>
              <a:defRPr i="0" sz="10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Montserrat Light"/>
              <a:buChar char="•"/>
              <a:defRPr i="0" sz="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305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700"/>
              <a:buFont typeface="Montserrat Light"/>
              <a:buChar char="•"/>
              <a:defRPr i="0" sz="7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667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Montserrat Light"/>
              <a:buChar char="•"/>
              <a:defRPr i="0" sz="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6035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500"/>
              <a:buFont typeface="Montserrat Light"/>
              <a:buChar char="•"/>
              <a:defRPr i="0" sz="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1">
          <p15:clr>
            <a:srgbClr val="EA4335"/>
          </p15:clr>
        </p15:guide>
        <p15:guide id="2" pos="1077">
          <p15:clr>
            <a:srgbClr val="EA4335"/>
          </p15:clr>
        </p15:guide>
        <p15:guide id="3" pos="1145">
          <p15:clr>
            <a:srgbClr val="EA4335"/>
          </p15:clr>
        </p15:guide>
        <p15:guide id="4" pos="1962">
          <p15:clr>
            <a:srgbClr val="EA4335"/>
          </p15:clr>
        </p15:guide>
        <p15:guide id="5" pos="2030">
          <p15:clr>
            <a:srgbClr val="EA4335"/>
          </p15:clr>
        </p15:guide>
        <p15:guide id="6" pos="2846">
          <p15:clr>
            <a:srgbClr val="EA4335"/>
          </p15:clr>
        </p15:guide>
        <p15:guide id="7" pos="2914">
          <p15:clr>
            <a:srgbClr val="EA4335"/>
          </p15:clr>
        </p15:guide>
        <p15:guide id="8" pos="3730">
          <p15:clr>
            <a:srgbClr val="EA4335"/>
          </p15:clr>
        </p15:guide>
        <p15:guide id="9" pos="3798">
          <p15:clr>
            <a:srgbClr val="EA4335"/>
          </p15:clr>
        </p15:guide>
        <p15:guide id="10" pos="4615">
          <p15:clr>
            <a:srgbClr val="EA4335"/>
          </p15:clr>
        </p15:guide>
        <p15:guide id="11" pos="4683">
          <p15:clr>
            <a:srgbClr val="EA4335"/>
          </p15:clr>
        </p15:guide>
        <p15:guide id="12" pos="5499">
          <p15:clr>
            <a:srgbClr val="EA4335"/>
          </p15:clr>
        </p15:guide>
        <p15:guide id="13" pos="2880">
          <p15:clr>
            <a:srgbClr val="EA4335"/>
          </p15:clr>
        </p15:guide>
        <p15:guide id="14" orient="horz" pos="261">
          <p15:clr>
            <a:srgbClr val="EA4335"/>
          </p15:clr>
        </p15:guide>
        <p15:guide id="15" orient="horz" pos="522">
          <p15:clr>
            <a:srgbClr val="EA4335"/>
          </p15:clr>
        </p15:guide>
        <p15:guide id="16" orient="horz" pos="2980">
          <p15:clr>
            <a:srgbClr val="EA4335"/>
          </p15:clr>
        </p15:guide>
        <p15:guide id="17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/>
          <p:nvPr>
            <p:ph type="title"/>
          </p:nvPr>
        </p:nvSpPr>
        <p:spPr>
          <a:xfrm>
            <a:off x="414000" y="828000"/>
            <a:ext cx="5508000" cy="206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Removing IPv4 infrastructure addressing from Meta’s edge network</a:t>
            </a:r>
            <a:endParaRPr/>
          </a:p>
        </p:txBody>
      </p:sp>
      <p:sp>
        <p:nvSpPr>
          <p:cNvPr id="392" name="Google Shape;392;p52"/>
          <p:cNvSpPr txBox="1"/>
          <p:nvPr>
            <p:ph idx="2" type="subTitle"/>
          </p:nvPr>
        </p:nvSpPr>
        <p:spPr>
          <a:xfrm>
            <a:off x="381588" y="4380313"/>
            <a:ext cx="1714800" cy="38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Matt Kirkland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Network Engineer</a:t>
            </a:r>
            <a:endParaRPr sz="900"/>
          </a:p>
        </p:txBody>
      </p:sp>
      <p:sp>
        <p:nvSpPr>
          <p:cNvPr id="393" name="Google Shape;393;p52"/>
          <p:cNvSpPr txBox="1"/>
          <p:nvPr/>
        </p:nvSpPr>
        <p:spPr>
          <a:xfrm>
            <a:off x="381600" y="3344863"/>
            <a:ext cx="91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RIPE 88</a:t>
            </a:r>
            <a:endParaRPr sz="13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3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Kraków</a:t>
            </a:r>
            <a:endParaRPr sz="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1" name="Google Shape;461;p61"/>
          <p:cNvCxnSpPr>
            <a:stCxn id="462" idx="2"/>
            <a:endCxn id="463" idx="6"/>
          </p:cNvCxnSpPr>
          <p:nvPr/>
        </p:nvCxnSpPr>
        <p:spPr>
          <a:xfrm>
            <a:off x="774394" y="2571731"/>
            <a:ext cx="759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p61"/>
          <p:cNvSpPr/>
          <p:nvPr/>
        </p:nvSpPr>
        <p:spPr>
          <a:xfrm>
            <a:off x="774394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1"/>
          <p:cNvSpPr/>
          <p:nvPr/>
        </p:nvSpPr>
        <p:spPr>
          <a:xfrm>
            <a:off x="2266009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61"/>
          <p:cNvSpPr/>
          <p:nvPr/>
        </p:nvSpPr>
        <p:spPr>
          <a:xfrm>
            <a:off x="3757624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1"/>
          <p:cNvSpPr/>
          <p:nvPr/>
        </p:nvSpPr>
        <p:spPr>
          <a:xfrm>
            <a:off x="5249239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1"/>
          <p:cNvSpPr/>
          <p:nvPr/>
        </p:nvSpPr>
        <p:spPr>
          <a:xfrm>
            <a:off x="6740854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1"/>
          <p:cNvSpPr/>
          <p:nvPr/>
        </p:nvSpPr>
        <p:spPr>
          <a:xfrm>
            <a:off x="8232469" y="2503181"/>
            <a:ext cx="137100" cy="137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1"/>
          <p:cNvSpPr txBox="1"/>
          <p:nvPr/>
        </p:nvSpPr>
        <p:spPr>
          <a:xfrm>
            <a:off x="163475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Q1-23</a:t>
            </a:r>
            <a:endParaRPr i="0" sz="12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61"/>
          <p:cNvSpPr txBox="1"/>
          <p:nvPr>
            <p:ph idx="1" type="body"/>
          </p:nvPr>
        </p:nvSpPr>
        <p:spPr>
          <a:xfrm>
            <a:off x="1776533" y="27430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Single metro canary</a:t>
            </a:r>
            <a:br>
              <a:rPr lang="en" sz="900"/>
            </a:br>
            <a:r>
              <a:rPr lang="en" sz="900">
                <a:solidFill>
                  <a:srgbClr val="0000FF"/>
                </a:solidFill>
              </a:rPr>
              <a:t>Rack and metro aggregation layers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470" name="Google Shape;470;p61"/>
          <p:cNvSpPr txBox="1"/>
          <p:nvPr>
            <p:ph idx="1" type="body"/>
          </p:nvPr>
        </p:nvSpPr>
        <p:spPr>
          <a:xfrm>
            <a:off x="3266893" y="27430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Rollout to production metros</a:t>
            </a:r>
            <a:br>
              <a:rPr lang="en" sz="900"/>
            </a:br>
            <a:r>
              <a:rPr lang="en" sz="900">
                <a:solidFill>
                  <a:srgbClr val="0000FF"/>
                </a:solidFill>
              </a:rPr>
              <a:t>Rack and metro aggregation layers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471" name="Google Shape;471;p61"/>
          <p:cNvSpPr txBox="1"/>
          <p:nvPr>
            <p:ph idx="2" type="subTitle"/>
          </p:nvPr>
        </p:nvSpPr>
        <p:spPr>
          <a:xfrm>
            <a:off x="4758716" y="2840603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v4 addressing removed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lang="en" sz="900">
                <a:solidFill>
                  <a:srgbClr val="0000FF"/>
                </a:solidFill>
              </a:rPr>
              <a:t>Rack and metro aggregation layers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472" name="Google Shape;472;p61"/>
          <p:cNvSpPr txBox="1"/>
          <p:nvPr>
            <p:ph idx="1" type="body"/>
          </p:nvPr>
        </p:nvSpPr>
        <p:spPr>
          <a:xfrm>
            <a:off x="7737975" y="27430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lang="en" sz="900">
                <a:solidFill>
                  <a:schemeClr val="accent3"/>
                </a:solidFill>
              </a:rPr>
              <a:t> </a:t>
            </a:r>
            <a:r>
              <a:rPr b="1" lang="en"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v4 address reclaim</a:t>
            </a:r>
            <a:endParaRPr sz="900">
              <a:solidFill>
                <a:schemeClr val="accent3"/>
              </a:solidFill>
            </a:endParaRPr>
          </a:p>
        </p:txBody>
      </p:sp>
      <p:sp>
        <p:nvSpPr>
          <p:cNvPr id="473" name="Google Shape;473;p61"/>
          <p:cNvSpPr txBox="1"/>
          <p:nvPr>
            <p:ph idx="1" type="body"/>
          </p:nvPr>
        </p:nvSpPr>
        <p:spPr>
          <a:xfrm>
            <a:off x="6247614" y="27430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Lab testing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lang="en" sz="900">
                <a:solidFill>
                  <a:srgbClr val="0000FF"/>
                </a:solidFill>
              </a:rPr>
              <a:t>Peering  and </a:t>
            </a:r>
            <a:endParaRPr sz="9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lang="en" sz="900">
                <a:solidFill>
                  <a:srgbClr val="0000FF"/>
                </a:solidFill>
              </a:rPr>
              <a:t>LER layer</a:t>
            </a:r>
            <a:endParaRPr b="1" sz="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61"/>
          <p:cNvSpPr txBox="1"/>
          <p:nvPr>
            <p:ph idx="1" type="body"/>
          </p:nvPr>
        </p:nvSpPr>
        <p:spPr>
          <a:xfrm>
            <a:off x="286183" y="27430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Lab testing completed</a:t>
            </a:r>
            <a:br>
              <a:rPr lang="en" sz="900"/>
            </a:br>
            <a:r>
              <a:rPr lang="en" sz="900">
                <a:solidFill>
                  <a:srgbClr val="0000FF"/>
                </a:solidFill>
              </a:rPr>
              <a:t>Rack and metro aggregation layers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475" name="Google Shape;475;p61"/>
          <p:cNvSpPr txBox="1"/>
          <p:nvPr/>
        </p:nvSpPr>
        <p:spPr>
          <a:xfrm>
            <a:off x="1648738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Q2-23</a:t>
            </a:r>
            <a:endParaRPr i="0" sz="12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61"/>
          <p:cNvSpPr txBox="1"/>
          <p:nvPr/>
        </p:nvSpPr>
        <p:spPr>
          <a:xfrm>
            <a:off x="3144188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Q3-23</a:t>
            </a:r>
            <a:endParaRPr i="0" sz="12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61"/>
          <p:cNvSpPr txBox="1"/>
          <p:nvPr/>
        </p:nvSpPr>
        <p:spPr>
          <a:xfrm>
            <a:off x="4631988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Q4-23</a:t>
            </a:r>
            <a:endParaRPr i="0" sz="12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61"/>
          <p:cNvSpPr txBox="1"/>
          <p:nvPr/>
        </p:nvSpPr>
        <p:spPr>
          <a:xfrm>
            <a:off x="6062388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Q1-24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9" name="Google Shape;479;p61"/>
          <p:cNvSpPr txBox="1"/>
          <p:nvPr/>
        </p:nvSpPr>
        <p:spPr>
          <a:xfrm>
            <a:off x="7615238" y="2203048"/>
            <a:ext cx="1371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rPr lang="en" sz="12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Q2-24</a:t>
            </a:r>
            <a:endParaRPr i="0" sz="1200" u="none" cap="none" strike="noStrike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500FF"/>
              </a:buClr>
              <a:buSzPts val="3200"/>
              <a:buFont typeface="Helvetica Neue"/>
              <a:buNone/>
            </a:pPr>
            <a:r>
              <a:t/>
            </a:r>
            <a:endParaRPr sz="1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61"/>
          <p:cNvSpPr txBox="1"/>
          <p:nvPr>
            <p:ph idx="2" type="subTitle"/>
          </p:nvPr>
        </p:nvSpPr>
        <p:spPr>
          <a:xfrm>
            <a:off x="4758716" y="3740978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 testing complete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lang="en" sz="900">
                <a:solidFill>
                  <a:srgbClr val="0000FF"/>
                </a:solidFill>
              </a:rPr>
              <a:t>TOR</a:t>
            </a:r>
            <a:r>
              <a:rPr lang="en" sz="900">
                <a:solidFill>
                  <a:srgbClr val="0000FF"/>
                </a:solidFill>
              </a:rPr>
              <a:t> and rack aggregation layers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481" name="Google Shape;481;p61"/>
          <p:cNvSpPr txBox="1"/>
          <p:nvPr>
            <p:ph idx="1" type="body"/>
          </p:nvPr>
        </p:nvSpPr>
        <p:spPr>
          <a:xfrm>
            <a:off x="6247618" y="3638303"/>
            <a:ext cx="1126200" cy="6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7AD1B9"/>
              </a:buClr>
              <a:buSzPts val="1300"/>
              <a:buFont typeface="Arial"/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Rollout to production metros</a:t>
            </a:r>
            <a:br>
              <a:rPr lang="en" sz="900"/>
            </a:br>
            <a:r>
              <a:rPr lang="en" sz="900">
                <a:solidFill>
                  <a:srgbClr val="0000FF"/>
                </a:solidFill>
              </a:rPr>
              <a:t>TOR and rack aggregation layers</a:t>
            </a:r>
            <a:endParaRPr sz="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2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Stack</a:t>
            </a:r>
            <a:endParaRPr/>
          </a:p>
        </p:txBody>
      </p:sp>
      <p:pic>
        <p:nvPicPr>
          <p:cNvPr id="487" name="Google Shape;48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125" y="936025"/>
            <a:ext cx="5446399" cy="37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RFC 5549/8950</a:t>
            </a:r>
            <a:endParaRPr/>
          </a:p>
        </p:txBody>
      </p:sp>
      <p:pic>
        <p:nvPicPr>
          <p:cNvPr id="493" name="Google Shape;49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675" y="1304925"/>
            <a:ext cx="50006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"/>
          <p:cNvSpPr txBox="1"/>
          <p:nvPr>
            <p:ph type="title"/>
          </p:nvPr>
        </p:nvSpPr>
        <p:spPr>
          <a:xfrm>
            <a:off x="207000" y="171000"/>
            <a:ext cx="5159100" cy="4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 - v6 only linknets</a:t>
            </a:r>
            <a:endParaRPr/>
          </a:p>
        </p:txBody>
      </p:sp>
      <p:sp>
        <p:nvSpPr>
          <p:cNvPr id="499" name="Google Shape;499;p64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Server to ToR addressing is v6 only already, nothing further needed.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Enable v4 address family over existing v6 sessions.</a:t>
            </a:r>
            <a:r>
              <a:rPr lang="en"/>
              <a:t> 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Remove IPv4 BGP sessions and IPv4 addressing from all affected links. </a:t>
            </a:r>
            <a:endParaRPr/>
          </a:p>
        </p:txBody>
      </p:sp>
      <p:pic>
        <p:nvPicPr>
          <p:cNvPr id="500" name="Google Shape;50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088" y="530400"/>
            <a:ext cx="4837516" cy="440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>
            <p:ph type="title"/>
          </p:nvPr>
        </p:nvSpPr>
        <p:spPr>
          <a:xfrm>
            <a:off x="414000" y="818896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6"/>
          <p:cNvSpPr txBox="1"/>
          <p:nvPr>
            <p:ph type="title"/>
          </p:nvPr>
        </p:nvSpPr>
        <p:spPr>
          <a:xfrm>
            <a:off x="414000" y="342000"/>
            <a:ext cx="3962400" cy="6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traceroute?</a:t>
            </a:r>
            <a:endParaRPr/>
          </a:p>
        </p:txBody>
      </p:sp>
      <p:sp>
        <p:nvSpPr>
          <p:cNvPr id="512" name="Google Shape;512;p66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 sz="1500"/>
              <a:t>Typically routers will send TTL expired message sourced from the IP address associated with the outbound interface towards the sender.</a:t>
            </a:r>
            <a:endParaRPr sz="1500"/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If the interface no longer has an IPv4 address, what happens? </a:t>
            </a:r>
            <a:endParaRPr sz="1500"/>
          </a:p>
          <a:p>
            <a:pPr indent="-209550" lvl="1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router will reply using the loopback address.</a:t>
            </a:r>
            <a:endParaRPr sz="1500"/>
          </a:p>
          <a:p>
            <a:pPr indent="-20955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RFC8335 and RFC5837 </a:t>
            </a:r>
            <a:r>
              <a:rPr lang="en" sz="1500"/>
              <a:t>improving ping/traceroute</a:t>
            </a:r>
            <a:r>
              <a:rPr lang="en" sz="1500"/>
              <a:t>. </a:t>
            </a:r>
            <a:endParaRPr sz="1500"/>
          </a:p>
        </p:txBody>
      </p:sp>
      <p:sp>
        <p:nvSpPr>
          <p:cNvPr id="513" name="Google Shape;513;p66"/>
          <p:cNvSpPr/>
          <p:nvPr/>
        </p:nvSpPr>
        <p:spPr>
          <a:xfrm>
            <a:off x="5732569" y="1199792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4" name="Google Shape;514;p66"/>
          <p:cNvSpPr/>
          <p:nvPr/>
        </p:nvSpPr>
        <p:spPr>
          <a:xfrm>
            <a:off x="6464144" y="1199798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5" name="Google Shape;515;p66"/>
          <p:cNvSpPr/>
          <p:nvPr/>
        </p:nvSpPr>
        <p:spPr>
          <a:xfrm>
            <a:off x="7195719" y="1199798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6" name="Google Shape;516;p66"/>
          <p:cNvSpPr/>
          <p:nvPr/>
        </p:nvSpPr>
        <p:spPr>
          <a:xfrm>
            <a:off x="7927294" y="1199798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7" name="Google Shape;517;p66"/>
          <p:cNvSpPr/>
          <p:nvPr/>
        </p:nvSpPr>
        <p:spPr>
          <a:xfrm>
            <a:off x="5732569" y="2047854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8" name="Google Shape;518;p66"/>
          <p:cNvSpPr/>
          <p:nvPr/>
        </p:nvSpPr>
        <p:spPr>
          <a:xfrm>
            <a:off x="6464144" y="2047861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9" name="Google Shape;519;p66"/>
          <p:cNvSpPr/>
          <p:nvPr/>
        </p:nvSpPr>
        <p:spPr>
          <a:xfrm>
            <a:off x="7195719" y="2047861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0" name="Google Shape;520;p66"/>
          <p:cNvSpPr/>
          <p:nvPr/>
        </p:nvSpPr>
        <p:spPr>
          <a:xfrm>
            <a:off x="7927294" y="2047861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p66"/>
          <p:cNvSpPr/>
          <p:nvPr/>
        </p:nvSpPr>
        <p:spPr>
          <a:xfrm>
            <a:off x="5732569" y="2895904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2" name="Google Shape;522;p66"/>
          <p:cNvSpPr/>
          <p:nvPr/>
        </p:nvSpPr>
        <p:spPr>
          <a:xfrm>
            <a:off x="6464144" y="2895911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3" name="Google Shape;523;p66"/>
          <p:cNvSpPr/>
          <p:nvPr/>
        </p:nvSpPr>
        <p:spPr>
          <a:xfrm>
            <a:off x="7195719" y="2895911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4" name="Google Shape;524;p66"/>
          <p:cNvSpPr/>
          <p:nvPr/>
        </p:nvSpPr>
        <p:spPr>
          <a:xfrm>
            <a:off x="7927294" y="2895911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25" name="Google Shape;525;p66"/>
          <p:cNvCxnSpPr/>
          <p:nvPr/>
        </p:nvCxnSpPr>
        <p:spPr>
          <a:xfrm>
            <a:off x="5629200" y="1261425"/>
            <a:ext cx="0" cy="222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526" name="Google Shape;526;p66"/>
          <p:cNvSpPr txBox="1"/>
          <p:nvPr/>
        </p:nvSpPr>
        <p:spPr>
          <a:xfrm rot="-5409743">
            <a:off x="4792205" y="2190654"/>
            <a:ext cx="1270205" cy="4002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v6 linknets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66"/>
          <p:cNvSpPr/>
          <p:nvPr/>
        </p:nvSpPr>
        <p:spPr>
          <a:xfrm>
            <a:off x="6813919" y="3623811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8" name="Google Shape;528;p66"/>
          <p:cNvSpPr/>
          <p:nvPr/>
        </p:nvSpPr>
        <p:spPr>
          <a:xfrm>
            <a:off x="6813919" y="413998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9" name="Google Shape;529;p66"/>
          <p:cNvSpPr txBox="1"/>
          <p:nvPr/>
        </p:nvSpPr>
        <p:spPr>
          <a:xfrm>
            <a:off x="6496225" y="29600"/>
            <a:ext cx="13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v4 client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66"/>
          <p:cNvSpPr txBox="1"/>
          <p:nvPr/>
        </p:nvSpPr>
        <p:spPr>
          <a:xfrm>
            <a:off x="6496225" y="4351700"/>
            <a:ext cx="13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v4 dst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7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ECMP not that equal</a:t>
            </a:r>
            <a:endParaRPr/>
          </a:p>
        </p:txBody>
      </p:sp>
      <p:sp>
        <p:nvSpPr>
          <p:cNvPr id="536" name="Google Shape;536;p67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Inter-layer connectivity is fully-meshed, many ECMP paths. </a:t>
            </a:r>
            <a:br>
              <a:rPr lang="en"/>
            </a:br>
            <a:endParaRPr/>
          </a:p>
          <a:p>
            <a:pPr indent="-196850" lvl="0" marL="2286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i="1" lang="en"/>
              <a:t>Some r</a:t>
            </a:r>
            <a:r>
              <a:rPr i="1" lang="en"/>
              <a:t>outers </a:t>
            </a:r>
            <a:r>
              <a:rPr i="1" lang="en"/>
              <a:t>would not do ECMP</a:t>
            </a:r>
            <a:r>
              <a:rPr i="1" lang="en"/>
              <a:t> between paths learnt with v4 and v6 next-hop, even if all other BGP attributes matched. Vendor specific behaviour.  </a:t>
            </a:r>
            <a:endParaRPr i="1"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Needed to increase the weight of the routes with v4 next-hop, until all v4 NLRI had been learnt via v6 sessions.  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Three vendors, three different approaches.</a:t>
            </a:r>
            <a:endParaRPr/>
          </a:p>
        </p:txBody>
      </p:sp>
      <p:pic>
        <p:nvPicPr>
          <p:cNvPr id="537" name="Google Shape;53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963" y="1272500"/>
            <a:ext cx="4837512" cy="259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8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v4 just dropped</a:t>
            </a:r>
            <a:endParaRPr/>
          </a:p>
        </p:txBody>
      </p:sp>
      <p:sp>
        <p:nvSpPr>
          <p:cNvPr id="543" name="Google Shape;543;p68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Some router platforms would drop v4 packets if they didn’t have a v4 address configured.</a:t>
            </a:r>
            <a:r>
              <a:rPr lang="en"/>
              <a:t> 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Needed additional command to forward v4 traffic without a v4 address.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This was not consistent across platforms, even from the same </a:t>
            </a:r>
            <a:r>
              <a:rPr lang="en"/>
              <a:t>vendor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500" y="152400"/>
            <a:ext cx="266979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9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counters not consistent</a:t>
            </a:r>
            <a:endParaRPr/>
          </a:p>
        </p:txBody>
      </p:sp>
      <p:pic>
        <p:nvPicPr>
          <p:cNvPr id="550" name="Google Shape;55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088" y="530400"/>
            <a:ext cx="4837514" cy="321241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9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Platforms reported counters in different ways.</a:t>
            </a:r>
            <a:br>
              <a:rPr lang="en"/>
            </a:br>
            <a:endParaRPr/>
          </a:p>
          <a:p>
            <a:pPr indent="-196850" lvl="0" marL="2286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Some platforms would report </a:t>
            </a:r>
            <a:r>
              <a:rPr lang="en"/>
              <a:t>v6</a:t>
            </a:r>
            <a:r>
              <a:rPr lang="en"/>
              <a:t>/v4 counters in a single direction only. 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Some would report total and v6 so we needed to subtract the v6 number from total to derive v4.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Important</a:t>
            </a:r>
            <a:r>
              <a:rPr lang="en"/>
              <a:t> to test this!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0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v6/v4 bgp policy</a:t>
            </a:r>
            <a:endParaRPr/>
          </a:p>
        </p:txBody>
      </p:sp>
      <p:sp>
        <p:nvSpPr>
          <p:cNvPr id="557" name="Google Shape;557;p70"/>
          <p:cNvSpPr txBox="1"/>
          <p:nvPr>
            <p:ph idx="1" type="body"/>
          </p:nvPr>
        </p:nvSpPr>
        <p:spPr>
          <a:xfrm>
            <a:off x="414000" y="1242000"/>
            <a:ext cx="41580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Different vendors handle mixed address family policy differently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Some vendors allow distinct policies per address family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Other vendors just have policy per peer and the policy must include all rules for all address families</a:t>
            </a:r>
            <a:endParaRPr/>
          </a:p>
        </p:txBody>
      </p:sp>
      <p:sp>
        <p:nvSpPr>
          <p:cNvPr id="558" name="Google Shape;558;p70"/>
          <p:cNvSpPr txBox="1"/>
          <p:nvPr>
            <p:ph idx="2" type="subTitle"/>
          </p:nvPr>
        </p:nvSpPr>
        <p:spPr>
          <a:xfrm>
            <a:off x="414000" y="795600"/>
            <a:ext cx="8316000" cy="3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9000"/>
            <a:ext cx="4267200" cy="199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/>
          <p:nvPr>
            <p:ph type="title"/>
          </p:nvPr>
        </p:nvSpPr>
        <p:spPr>
          <a:xfrm>
            <a:off x="414000" y="1362600"/>
            <a:ext cx="2255400" cy="241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99" name="Google Shape;399;p53"/>
          <p:cNvSpPr txBox="1"/>
          <p:nvPr>
            <p:ph idx="1" type="body"/>
          </p:nvPr>
        </p:nvSpPr>
        <p:spPr>
          <a:xfrm>
            <a:off x="3622725" y="382850"/>
            <a:ext cx="5139900" cy="43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"/>
              <a:t>Introduction and Motivation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360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Peering layer migration</a:t>
            </a:r>
            <a:endParaRPr/>
          </a:p>
        </p:txBody>
      </p:sp>
      <p:sp>
        <p:nvSpPr>
          <p:cNvPr id="565" name="Google Shape;565;p71"/>
          <p:cNvSpPr txBox="1"/>
          <p:nvPr>
            <p:ph idx="1" type="body"/>
          </p:nvPr>
        </p:nvSpPr>
        <p:spPr>
          <a:xfrm>
            <a:off x="414000" y="1242000"/>
            <a:ext cx="34140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Peering, BB and aggregation layer are part of IS-IS L1 domain.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IS-IS Segment routing is enabled.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Removing v4 link addresses, some vendors require we move to MT IS-IS, while others do not.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This makes migration operations very disruptive.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6" name="Google Shape;56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7898" y="1052825"/>
            <a:ext cx="5232000" cy="379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2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Labelled forwarding</a:t>
            </a:r>
            <a:endParaRPr/>
          </a:p>
        </p:txBody>
      </p:sp>
      <p:sp>
        <p:nvSpPr>
          <p:cNvPr id="572" name="Google Shape;572;p72"/>
          <p:cNvSpPr txBox="1"/>
          <p:nvPr>
            <p:ph idx="1" type="body"/>
          </p:nvPr>
        </p:nvSpPr>
        <p:spPr>
          <a:xfrm>
            <a:off x="414000" y="792150"/>
            <a:ext cx="8316000" cy="14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Using IS-IS segment routing on IPv6 only links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V4 packet is encapsulated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imp-null(3) is used to forward packet at the penultimate hop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Not universally supported, some vendors perform a check on the penultimate hop and drop the v4 packet because the link is v6 only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3" name="Google Shape;57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38" y="2405025"/>
            <a:ext cx="823912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3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4"/>
          <p:cNvSpPr txBox="1"/>
          <p:nvPr>
            <p:ph type="title"/>
          </p:nvPr>
        </p:nvSpPr>
        <p:spPr>
          <a:xfrm>
            <a:off x="414000" y="342000"/>
            <a:ext cx="3809400" cy="6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V6 only across the core	</a:t>
            </a:r>
            <a:endParaRPr/>
          </a:p>
        </p:txBody>
      </p:sp>
      <p:sp>
        <p:nvSpPr>
          <p:cNvPr id="584" name="Google Shape;584;p74"/>
          <p:cNvSpPr txBox="1"/>
          <p:nvPr>
            <p:ph idx="1" type="body"/>
          </p:nvPr>
        </p:nvSpPr>
        <p:spPr>
          <a:xfrm>
            <a:off x="414000" y="1007100"/>
            <a:ext cx="3809400" cy="376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 links are addressed in v4 and v6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RSVP-TE core network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Vendor implementations of RSVP are IPv4 only, despite RFC3209 supporting IPv6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RFC5549 BGP prefix exchange works.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Not a lot of excitement to re-engineer the backbone.</a:t>
            </a:r>
            <a:endParaRPr/>
          </a:p>
        </p:txBody>
      </p:sp>
      <p:pic>
        <p:nvPicPr>
          <p:cNvPr id="585" name="Google Shape;58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800" y="928488"/>
            <a:ext cx="4615801" cy="32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5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6"/>
          <p:cNvSpPr txBox="1"/>
          <p:nvPr/>
        </p:nvSpPr>
        <p:spPr>
          <a:xfrm>
            <a:off x="713100" y="2388213"/>
            <a:ext cx="1806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RFC5549/8950 works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76"/>
          <p:cNvSpPr txBox="1"/>
          <p:nvPr/>
        </p:nvSpPr>
        <p:spPr>
          <a:xfrm>
            <a:off x="694750" y="1617988"/>
            <a:ext cx="592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</a:t>
            </a:r>
            <a:endParaRPr sz="3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7" name="Google Shape;597;p76"/>
          <p:cNvSpPr txBox="1"/>
          <p:nvPr/>
        </p:nvSpPr>
        <p:spPr>
          <a:xfrm>
            <a:off x="713100" y="2966438"/>
            <a:ext cx="2209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v4 NLRI with v6 next-hop works, we’re running it in production 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8" name="Google Shape;598;p76"/>
          <p:cNvSpPr txBox="1"/>
          <p:nvPr/>
        </p:nvSpPr>
        <p:spPr>
          <a:xfrm>
            <a:off x="3467100" y="2189663"/>
            <a:ext cx="1683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to test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76"/>
          <p:cNvSpPr txBox="1"/>
          <p:nvPr/>
        </p:nvSpPr>
        <p:spPr>
          <a:xfrm>
            <a:off x="3467100" y="1617988"/>
            <a:ext cx="6234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</a:t>
            </a:r>
            <a:endParaRPr sz="3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0" name="Google Shape;600;p76"/>
          <p:cNvSpPr txBox="1"/>
          <p:nvPr/>
        </p:nvSpPr>
        <p:spPr>
          <a:xfrm>
            <a:off x="3467100" y="2767888"/>
            <a:ext cx="2209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were some hurdles along the way, no show stoppers but important to understand platform and vendor behaviour 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1" name="Google Shape;601;p76"/>
          <p:cNvSpPr txBox="1"/>
          <p:nvPr/>
        </p:nvSpPr>
        <p:spPr>
          <a:xfrm>
            <a:off x="6270050" y="2192938"/>
            <a:ext cx="17511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It’s worth it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76"/>
          <p:cNvSpPr txBox="1"/>
          <p:nvPr/>
        </p:nvSpPr>
        <p:spPr>
          <a:xfrm>
            <a:off x="6270050" y="1621263"/>
            <a:ext cx="6234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</a:t>
            </a:r>
            <a:endParaRPr sz="3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3" name="Google Shape;603;p76"/>
          <p:cNvSpPr txBox="1"/>
          <p:nvPr/>
        </p:nvSpPr>
        <p:spPr>
          <a:xfrm>
            <a:off x="6270050" y="2771163"/>
            <a:ext cx="2209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Simplified configurations, provisioning workflows and planning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7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1"/>
                </a:solidFill>
              </a:rPr>
              <a:t>Thank You!</a:t>
            </a:r>
            <a:endParaRPr sz="7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8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Questions?</a:t>
            </a:r>
            <a:endParaRPr sz="7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Motivation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/>
          <p:nvPr>
            <p:ph type="title"/>
          </p:nvPr>
        </p:nvSpPr>
        <p:spPr>
          <a:xfrm>
            <a:off x="207000" y="171000"/>
            <a:ext cx="41580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 Networks</a:t>
            </a:r>
            <a:endParaRPr/>
          </a:p>
        </p:txBody>
      </p:sp>
      <p:pic>
        <p:nvPicPr>
          <p:cNvPr id="410" name="Google Shape;4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0400"/>
            <a:ext cx="8631964" cy="446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 txBox="1"/>
          <p:nvPr>
            <p:ph type="title"/>
          </p:nvPr>
        </p:nvSpPr>
        <p:spPr>
          <a:xfrm>
            <a:off x="414000" y="414000"/>
            <a:ext cx="3784200" cy="234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7%</a:t>
            </a:r>
            <a:endParaRPr/>
          </a:p>
        </p:txBody>
      </p:sp>
      <p:sp>
        <p:nvSpPr>
          <p:cNvPr id="416" name="Google Shape;416;p56"/>
          <p:cNvSpPr txBox="1"/>
          <p:nvPr>
            <p:ph idx="1" type="subTitle"/>
          </p:nvPr>
        </p:nvSpPr>
        <p:spPr>
          <a:xfrm>
            <a:off x="414000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between users and Meta is over IPv6. Edge network dual-stacked.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6"/>
          <p:cNvSpPr txBox="1"/>
          <p:nvPr>
            <p:ph idx="2" type="subTitle"/>
          </p:nvPr>
        </p:nvSpPr>
        <p:spPr>
          <a:xfrm>
            <a:off x="414000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facebook.com/ipv6</a:t>
            </a:r>
            <a:endParaRPr/>
          </a:p>
        </p:txBody>
      </p:sp>
      <p:sp>
        <p:nvSpPr>
          <p:cNvPr id="418" name="Google Shape;418;p56"/>
          <p:cNvSpPr txBox="1"/>
          <p:nvPr>
            <p:ph idx="3" type="title"/>
          </p:nvPr>
        </p:nvSpPr>
        <p:spPr>
          <a:xfrm>
            <a:off x="4965975" y="414000"/>
            <a:ext cx="3784200" cy="234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&gt;99</a:t>
            </a:r>
            <a:r>
              <a:rPr lang="en"/>
              <a:t>%</a:t>
            </a:r>
            <a:endParaRPr/>
          </a:p>
        </p:txBody>
      </p:sp>
      <p:sp>
        <p:nvSpPr>
          <p:cNvPr id="419" name="Google Shape;419;p56"/>
          <p:cNvSpPr txBox="1"/>
          <p:nvPr>
            <p:ph idx="4" type="subTitle"/>
          </p:nvPr>
        </p:nvSpPr>
        <p:spPr>
          <a:xfrm>
            <a:off x="4965975" y="2849400"/>
            <a:ext cx="3784200" cy="8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traffic is over IPv6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6"/>
          <p:cNvSpPr txBox="1"/>
          <p:nvPr>
            <p:ph idx="5" type="subTitle"/>
          </p:nvPr>
        </p:nvSpPr>
        <p:spPr>
          <a:xfrm>
            <a:off x="4965975" y="4401000"/>
            <a:ext cx="3784200" cy="38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Internal report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/>
          <p:nvPr>
            <p:ph type="title"/>
          </p:nvPr>
        </p:nvSpPr>
        <p:spPr>
          <a:xfrm>
            <a:off x="207000" y="171000"/>
            <a:ext cx="51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 - Dual Stack</a:t>
            </a:r>
            <a:endParaRPr/>
          </a:p>
        </p:txBody>
      </p:sp>
      <p:sp>
        <p:nvSpPr>
          <p:cNvPr id="426" name="Google Shape;426;p57"/>
          <p:cNvSpPr txBox="1"/>
          <p:nvPr>
            <p:ph idx="1" type="body"/>
          </p:nvPr>
        </p:nvSpPr>
        <p:spPr>
          <a:xfrm>
            <a:off x="381588" y="1234863"/>
            <a:ext cx="3620100" cy="35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Traffic is a mix of v6 and v4.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Server to ToR addressing is v6 only</a:t>
            </a:r>
            <a:r>
              <a:rPr lang="en"/>
              <a:t>, v4 </a:t>
            </a:r>
            <a:r>
              <a:rPr lang="en"/>
              <a:t>VIPs</a:t>
            </a:r>
            <a:r>
              <a:rPr lang="en"/>
              <a:t> announced via v6 BGP sessions with v6 next-hop (RFC5549/8950)</a:t>
            </a:r>
            <a:endParaRPr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Other </a:t>
            </a:r>
            <a:r>
              <a:rPr lang="en"/>
              <a:t>infrastructure links are dual-stacked, dedicated v4 and v6 addresses and BGP sessions. </a:t>
            </a:r>
            <a:endParaRPr/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28600" rtl="0" algn="l">
              <a:spcBef>
                <a:spcPts val="600"/>
              </a:spcBef>
              <a:spcAft>
                <a:spcPts val="0"/>
              </a:spcAft>
              <a:buSzPts val="1300"/>
              <a:buChar char="•"/>
            </a:pPr>
            <a:r>
              <a:rPr lang="en"/>
              <a:t>Links to peers are dual-stacked if peer supports it. </a:t>
            </a:r>
            <a:endParaRPr/>
          </a:p>
        </p:txBody>
      </p:sp>
      <p:pic>
        <p:nvPicPr>
          <p:cNvPr id="427" name="Google Shape;4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688" y="535550"/>
            <a:ext cx="3805922" cy="446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0" y="-35350"/>
            <a:ext cx="9144001" cy="5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8"/>
          <p:cNvSpPr txBox="1"/>
          <p:nvPr/>
        </p:nvSpPr>
        <p:spPr>
          <a:xfrm>
            <a:off x="1702250" y="1715550"/>
            <a:ext cx="55515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do anything more?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9"/>
          <p:cNvSpPr/>
          <p:nvPr/>
        </p:nvSpPr>
        <p:spPr>
          <a:xfrm>
            <a:off x="6477975" y="1525906"/>
            <a:ext cx="1519500" cy="1519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59"/>
          <p:cNvSpPr/>
          <p:nvPr/>
        </p:nvSpPr>
        <p:spPr>
          <a:xfrm>
            <a:off x="1146375" y="1525906"/>
            <a:ext cx="1519500" cy="1519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59"/>
          <p:cNvSpPr txBox="1"/>
          <p:nvPr>
            <p:ph idx="1" type="subTitle"/>
          </p:nvPr>
        </p:nvSpPr>
        <p:spPr>
          <a:xfrm>
            <a:off x="9569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Simplification</a:t>
            </a:r>
            <a:endParaRPr/>
          </a:p>
        </p:txBody>
      </p:sp>
      <p:sp>
        <p:nvSpPr>
          <p:cNvPr id="441" name="Google Shape;441;p59"/>
          <p:cNvSpPr txBox="1"/>
          <p:nvPr>
            <p:ph idx="2" type="subTitle"/>
          </p:nvPr>
        </p:nvSpPr>
        <p:spPr>
          <a:xfrm>
            <a:off x="36227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</a:t>
            </a:r>
            <a:endParaRPr/>
          </a:p>
        </p:txBody>
      </p:sp>
      <p:sp>
        <p:nvSpPr>
          <p:cNvPr id="442" name="Google Shape;442;p59"/>
          <p:cNvSpPr txBox="1"/>
          <p:nvPr>
            <p:ph idx="3" type="subTitle"/>
          </p:nvPr>
        </p:nvSpPr>
        <p:spPr>
          <a:xfrm>
            <a:off x="6288525" y="3046838"/>
            <a:ext cx="1898700" cy="3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Overhead</a:t>
            </a:r>
            <a:endParaRPr/>
          </a:p>
        </p:txBody>
      </p:sp>
      <p:sp>
        <p:nvSpPr>
          <p:cNvPr id="443" name="Google Shape;443;p59"/>
          <p:cNvSpPr txBox="1"/>
          <p:nvPr>
            <p:ph idx="4" type="body"/>
          </p:nvPr>
        </p:nvSpPr>
        <p:spPr>
          <a:xfrm>
            <a:off x="9569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Maintaining</a:t>
            </a:r>
            <a:r>
              <a:rPr lang="en">
                <a:solidFill>
                  <a:srgbClr val="000000"/>
                </a:solidFill>
              </a:rPr>
              <a:t> two sets of address families increases engineering and operational overhead.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4" name="Google Shape;444;p59"/>
          <p:cNvSpPr txBox="1"/>
          <p:nvPr>
            <p:ph idx="5" type="body"/>
          </p:nvPr>
        </p:nvSpPr>
        <p:spPr>
          <a:xfrm>
            <a:off x="36227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Our edge network </a:t>
            </a:r>
            <a:r>
              <a:rPr lang="en">
                <a:solidFill>
                  <a:srgbClr val="000000"/>
                </a:solidFill>
              </a:rPr>
              <a:t>infrastructure</a:t>
            </a:r>
            <a:r>
              <a:rPr lang="en">
                <a:solidFill>
                  <a:srgbClr val="000000"/>
                </a:solidFill>
              </a:rPr>
              <a:t> is sufficiently large that we have run into scaling problems with IPv4 addressing.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5" name="Google Shape;445;p59"/>
          <p:cNvSpPr txBox="1"/>
          <p:nvPr>
            <p:ph idx="6" type="body"/>
          </p:nvPr>
        </p:nvSpPr>
        <p:spPr>
          <a:xfrm>
            <a:off x="6288525" y="3523725"/>
            <a:ext cx="1898700" cy="12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IPv4 is a valuable and finite resource, wherever used it needs to be carefully planned. Avoiding using it removes this need entirely.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3812175" y="1525906"/>
            <a:ext cx="1519500" cy="1519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1563300" y="1924158"/>
            <a:ext cx="685800" cy="646974"/>
          </a:xfrm>
          <a:custGeom>
            <a:rect b="b" l="l" r="r" t="t"/>
            <a:pathLst>
              <a:path extrusionOk="0" h="21600" w="21600">
                <a:moveTo>
                  <a:pt x="11308" y="0"/>
                </a:moveTo>
                <a:cubicBezTo>
                  <a:pt x="10623" y="0"/>
                  <a:pt x="9965" y="302"/>
                  <a:pt x="9515" y="825"/>
                </a:cubicBezTo>
                <a:cubicBezTo>
                  <a:pt x="9260" y="1119"/>
                  <a:pt x="9134" y="1528"/>
                  <a:pt x="9162" y="1935"/>
                </a:cubicBezTo>
                <a:lnTo>
                  <a:pt x="9360" y="4815"/>
                </a:lnTo>
                <a:cubicBezTo>
                  <a:pt x="9363" y="4856"/>
                  <a:pt x="9350" y="4898"/>
                  <a:pt x="9332" y="4935"/>
                </a:cubicBezTo>
                <a:lnTo>
                  <a:pt x="7158" y="9240"/>
                </a:lnTo>
                <a:lnTo>
                  <a:pt x="6776" y="9435"/>
                </a:lnTo>
                <a:cubicBezTo>
                  <a:pt x="6769" y="8730"/>
                  <a:pt x="6228" y="8160"/>
                  <a:pt x="5562" y="8160"/>
                </a:cubicBezTo>
                <a:lnTo>
                  <a:pt x="1214" y="8160"/>
                </a:lnTo>
                <a:cubicBezTo>
                  <a:pt x="544" y="8160"/>
                  <a:pt x="0" y="8738"/>
                  <a:pt x="0" y="9450"/>
                </a:cubicBezTo>
                <a:lnTo>
                  <a:pt x="0" y="20310"/>
                </a:lnTo>
                <a:cubicBezTo>
                  <a:pt x="0" y="21022"/>
                  <a:pt x="544" y="21600"/>
                  <a:pt x="1214" y="21600"/>
                </a:cubicBezTo>
                <a:lnTo>
                  <a:pt x="5562" y="21600"/>
                </a:lnTo>
                <a:cubicBezTo>
                  <a:pt x="6232" y="21600"/>
                  <a:pt x="6776" y="21022"/>
                  <a:pt x="6776" y="20310"/>
                </a:cubicBezTo>
                <a:lnTo>
                  <a:pt x="6776" y="19920"/>
                </a:lnTo>
                <a:cubicBezTo>
                  <a:pt x="6892" y="20031"/>
                  <a:pt x="7016" y="20143"/>
                  <a:pt x="7144" y="20250"/>
                </a:cubicBezTo>
                <a:cubicBezTo>
                  <a:pt x="7784" y="20788"/>
                  <a:pt x="8723" y="21035"/>
                  <a:pt x="9388" y="21090"/>
                </a:cubicBezTo>
                <a:lnTo>
                  <a:pt x="9431" y="21105"/>
                </a:lnTo>
                <a:lnTo>
                  <a:pt x="9487" y="21105"/>
                </a:lnTo>
                <a:lnTo>
                  <a:pt x="16447" y="21105"/>
                </a:lnTo>
                <a:cubicBezTo>
                  <a:pt x="17817" y="21105"/>
                  <a:pt x="18780" y="20573"/>
                  <a:pt x="19313" y="19530"/>
                </a:cubicBezTo>
                <a:cubicBezTo>
                  <a:pt x="19613" y="18943"/>
                  <a:pt x="19699" y="18355"/>
                  <a:pt x="19666" y="17820"/>
                </a:cubicBezTo>
                <a:cubicBezTo>
                  <a:pt x="20220" y="17440"/>
                  <a:pt x="20663" y="16841"/>
                  <a:pt x="20824" y="15990"/>
                </a:cubicBezTo>
                <a:cubicBezTo>
                  <a:pt x="20905" y="15559"/>
                  <a:pt x="20886" y="15143"/>
                  <a:pt x="20809" y="14775"/>
                </a:cubicBezTo>
                <a:cubicBezTo>
                  <a:pt x="21261" y="14300"/>
                  <a:pt x="21600" y="13615"/>
                  <a:pt x="21600" y="12690"/>
                </a:cubicBezTo>
                <a:cubicBezTo>
                  <a:pt x="21600" y="11947"/>
                  <a:pt x="21410" y="11363"/>
                  <a:pt x="21134" y="10920"/>
                </a:cubicBezTo>
                <a:cubicBezTo>
                  <a:pt x="21252" y="10570"/>
                  <a:pt x="21318" y="10168"/>
                  <a:pt x="21318" y="9720"/>
                </a:cubicBezTo>
                <a:cubicBezTo>
                  <a:pt x="21318" y="7882"/>
                  <a:pt x="19943" y="6705"/>
                  <a:pt x="17802" y="6705"/>
                </a:cubicBezTo>
                <a:lnTo>
                  <a:pt x="14668" y="6705"/>
                </a:lnTo>
                <a:cubicBezTo>
                  <a:pt x="14807" y="6041"/>
                  <a:pt x="14908" y="5476"/>
                  <a:pt x="14908" y="5025"/>
                </a:cubicBezTo>
                <a:cubicBezTo>
                  <a:pt x="14908" y="3347"/>
                  <a:pt x="14229" y="1274"/>
                  <a:pt x="12706" y="405"/>
                </a:cubicBezTo>
                <a:cubicBezTo>
                  <a:pt x="12242" y="140"/>
                  <a:pt x="11773" y="0"/>
                  <a:pt x="11308" y="0"/>
                </a:cubicBezTo>
                <a:close/>
                <a:moveTo>
                  <a:pt x="11308" y="1440"/>
                </a:moveTo>
                <a:cubicBezTo>
                  <a:pt x="11520" y="1440"/>
                  <a:pt x="11762" y="1497"/>
                  <a:pt x="12056" y="1665"/>
                </a:cubicBezTo>
                <a:cubicBezTo>
                  <a:pt x="12971" y="2186"/>
                  <a:pt x="13553" y="3650"/>
                  <a:pt x="13553" y="5025"/>
                </a:cubicBezTo>
                <a:cubicBezTo>
                  <a:pt x="13553" y="5696"/>
                  <a:pt x="13175" y="7120"/>
                  <a:pt x="13059" y="7770"/>
                </a:cubicBezTo>
                <a:cubicBezTo>
                  <a:pt x="13027" y="7947"/>
                  <a:pt x="13157" y="8145"/>
                  <a:pt x="13327" y="8145"/>
                </a:cubicBezTo>
                <a:cubicBezTo>
                  <a:pt x="13327" y="8145"/>
                  <a:pt x="17170" y="8145"/>
                  <a:pt x="17802" y="8145"/>
                </a:cubicBezTo>
                <a:cubicBezTo>
                  <a:pt x="18435" y="8145"/>
                  <a:pt x="19962" y="8278"/>
                  <a:pt x="19962" y="9720"/>
                </a:cubicBezTo>
                <a:cubicBezTo>
                  <a:pt x="19962" y="10814"/>
                  <a:pt x="19299" y="11220"/>
                  <a:pt x="19299" y="11220"/>
                </a:cubicBezTo>
                <a:cubicBezTo>
                  <a:pt x="19299" y="11220"/>
                  <a:pt x="20245" y="11316"/>
                  <a:pt x="20245" y="12690"/>
                </a:cubicBezTo>
                <a:cubicBezTo>
                  <a:pt x="20245" y="14064"/>
                  <a:pt x="18988" y="14205"/>
                  <a:pt x="18988" y="14205"/>
                </a:cubicBezTo>
                <a:cubicBezTo>
                  <a:pt x="18988" y="14205"/>
                  <a:pt x="19669" y="14788"/>
                  <a:pt x="19496" y="15705"/>
                </a:cubicBezTo>
                <a:cubicBezTo>
                  <a:pt x="19287" y="16817"/>
                  <a:pt x="18265" y="16875"/>
                  <a:pt x="18028" y="16875"/>
                </a:cubicBezTo>
                <a:cubicBezTo>
                  <a:pt x="17997" y="16875"/>
                  <a:pt x="17986" y="16875"/>
                  <a:pt x="17986" y="16875"/>
                </a:cubicBezTo>
                <a:cubicBezTo>
                  <a:pt x="17986" y="16875"/>
                  <a:pt x="18641" y="17835"/>
                  <a:pt x="18127" y="18840"/>
                </a:cubicBezTo>
                <a:cubicBezTo>
                  <a:pt x="17961" y="19166"/>
                  <a:pt x="17602" y="19665"/>
                  <a:pt x="16447" y="19665"/>
                </a:cubicBezTo>
                <a:lnTo>
                  <a:pt x="9487" y="19665"/>
                </a:lnTo>
                <a:cubicBezTo>
                  <a:pt x="9002" y="19625"/>
                  <a:pt x="8343" y="19433"/>
                  <a:pt x="7976" y="19125"/>
                </a:cubicBezTo>
                <a:cubicBezTo>
                  <a:pt x="7588" y="18798"/>
                  <a:pt x="7124" y="18225"/>
                  <a:pt x="6776" y="18225"/>
                </a:cubicBezTo>
                <a:lnTo>
                  <a:pt x="6776" y="11025"/>
                </a:lnTo>
                <a:lnTo>
                  <a:pt x="7878" y="10470"/>
                </a:lnTo>
                <a:cubicBezTo>
                  <a:pt x="8040" y="10390"/>
                  <a:pt x="8174" y="10262"/>
                  <a:pt x="8259" y="10095"/>
                </a:cubicBezTo>
                <a:lnTo>
                  <a:pt x="10532" y="5610"/>
                </a:lnTo>
                <a:cubicBezTo>
                  <a:pt x="10673" y="5332"/>
                  <a:pt x="10737" y="5025"/>
                  <a:pt x="10715" y="4710"/>
                </a:cubicBezTo>
                <a:lnTo>
                  <a:pt x="10518" y="1815"/>
                </a:lnTo>
                <a:cubicBezTo>
                  <a:pt x="10517" y="1804"/>
                  <a:pt x="10511" y="1808"/>
                  <a:pt x="10518" y="1800"/>
                </a:cubicBezTo>
                <a:cubicBezTo>
                  <a:pt x="10568" y="1742"/>
                  <a:pt x="10838" y="1440"/>
                  <a:pt x="11308" y="1440"/>
                </a:cubicBezTo>
                <a:close/>
                <a:moveTo>
                  <a:pt x="1355" y="9600"/>
                </a:moveTo>
                <a:lnTo>
                  <a:pt x="5421" y="9600"/>
                </a:lnTo>
                <a:lnTo>
                  <a:pt x="5421" y="10110"/>
                </a:lnTo>
                <a:lnTo>
                  <a:pt x="5421" y="11025"/>
                </a:lnTo>
                <a:lnTo>
                  <a:pt x="5421" y="18225"/>
                </a:lnTo>
                <a:lnTo>
                  <a:pt x="5421" y="19665"/>
                </a:lnTo>
                <a:lnTo>
                  <a:pt x="5421" y="20160"/>
                </a:lnTo>
                <a:lnTo>
                  <a:pt x="1355" y="20160"/>
                </a:lnTo>
                <a:cubicBezTo>
                  <a:pt x="1355" y="20160"/>
                  <a:pt x="1355" y="9600"/>
                  <a:pt x="1355" y="9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229101" y="1979097"/>
            <a:ext cx="685824" cy="613241"/>
          </a:xfrm>
          <a:custGeom>
            <a:rect b="b" l="l" r="r" t="t"/>
            <a:pathLst>
              <a:path extrusionOk="0" h="21574" w="21479">
                <a:moveTo>
                  <a:pt x="20319" y="59"/>
                </a:moveTo>
                <a:cubicBezTo>
                  <a:pt x="20043" y="-26"/>
                  <a:pt x="19740" y="-19"/>
                  <a:pt x="19452" y="75"/>
                </a:cubicBezTo>
                <a:lnTo>
                  <a:pt x="1133" y="6018"/>
                </a:lnTo>
                <a:cubicBezTo>
                  <a:pt x="457" y="6238"/>
                  <a:pt x="16" y="6893"/>
                  <a:pt x="1" y="7680"/>
                </a:cubicBezTo>
                <a:cubicBezTo>
                  <a:pt x="-15" y="8467"/>
                  <a:pt x="410" y="9137"/>
                  <a:pt x="1077" y="9390"/>
                </a:cubicBezTo>
                <a:lnTo>
                  <a:pt x="7160" y="11695"/>
                </a:lnTo>
                <a:lnTo>
                  <a:pt x="7160" y="18124"/>
                </a:lnTo>
                <a:cubicBezTo>
                  <a:pt x="7160" y="18696"/>
                  <a:pt x="7452" y="19202"/>
                  <a:pt x="7915" y="19441"/>
                </a:cubicBezTo>
                <a:cubicBezTo>
                  <a:pt x="8090" y="19532"/>
                  <a:pt x="8264" y="19567"/>
                  <a:pt x="8447" y="19567"/>
                </a:cubicBezTo>
                <a:cubicBezTo>
                  <a:pt x="8747" y="19567"/>
                  <a:pt x="9043" y="19455"/>
                  <a:pt x="9286" y="19222"/>
                </a:cubicBezTo>
                <a:lnTo>
                  <a:pt x="10866" y="17685"/>
                </a:lnTo>
                <a:lnTo>
                  <a:pt x="12726" y="20790"/>
                </a:lnTo>
                <a:cubicBezTo>
                  <a:pt x="13023" y="21286"/>
                  <a:pt x="13516" y="21574"/>
                  <a:pt x="14040" y="21574"/>
                </a:cubicBezTo>
                <a:cubicBezTo>
                  <a:pt x="14105" y="21574"/>
                  <a:pt x="14171" y="21567"/>
                  <a:pt x="14236" y="21558"/>
                </a:cubicBezTo>
                <a:cubicBezTo>
                  <a:pt x="14830" y="21477"/>
                  <a:pt x="15332" y="21043"/>
                  <a:pt x="15537" y="20414"/>
                </a:cubicBezTo>
                <a:lnTo>
                  <a:pt x="21382" y="2364"/>
                </a:lnTo>
                <a:cubicBezTo>
                  <a:pt x="21585" y="1738"/>
                  <a:pt x="21467" y="1048"/>
                  <a:pt x="21060" y="561"/>
                </a:cubicBezTo>
                <a:cubicBezTo>
                  <a:pt x="20856" y="316"/>
                  <a:pt x="20595" y="144"/>
                  <a:pt x="20319" y="59"/>
                </a:cubicBezTo>
                <a:close/>
                <a:moveTo>
                  <a:pt x="18403" y="1988"/>
                </a:moveTo>
                <a:lnTo>
                  <a:pt x="7664" y="10299"/>
                </a:lnTo>
                <a:lnTo>
                  <a:pt x="1497" y="7963"/>
                </a:lnTo>
                <a:cubicBezTo>
                  <a:pt x="1361" y="7911"/>
                  <a:pt x="1341" y="7798"/>
                  <a:pt x="1343" y="7712"/>
                </a:cubicBezTo>
                <a:cubicBezTo>
                  <a:pt x="1345" y="7625"/>
                  <a:pt x="1373" y="7505"/>
                  <a:pt x="1511" y="7461"/>
                </a:cubicBezTo>
                <a:lnTo>
                  <a:pt x="18403" y="1988"/>
                </a:lnTo>
                <a:close/>
                <a:moveTo>
                  <a:pt x="19844" y="2694"/>
                </a:moveTo>
                <a:lnTo>
                  <a:pt x="14264" y="19896"/>
                </a:lnTo>
                <a:cubicBezTo>
                  <a:pt x="14221" y="20028"/>
                  <a:pt x="14123" y="20061"/>
                  <a:pt x="14068" y="20069"/>
                </a:cubicBezTo>
                <a:cubicBezTo>
                  <a:pt x="14013" y="20077"/>
                  <a:pt x="13915" y="20061"/>
                  <a:pt x="13845" y="19943"/>
                </a:cubicBezTo>
                <a:lnTo>
                  <a:pt x="8684" y="11318"/>
                </a:lnTo>
                <a:lnTo>
                  <a:pt x="19844" y="2694"/>
                </a:lnTo>
                <a:close/>
                <a:moveTo>
                  <a:pt x="8503" y="13733"/>
                </a:moveTo>
                <a:lnTo>
                  <a:pt x="10111" y="16430"/>
                </a:lnTo>
                <a:lnTo>
                  <a:pt x="8503" y="17999"/>
                </a:lnTo>
                <a:lnTo>
                  <a:pt x="8503" y="13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6894896" y="1893840"/>
            <a:ext cx="685808" cy="783756"/>
          </a:xfrm>
          <a:custGeom>
            <a:rect b="b" l="l" r="r" t="t"/>
            <a:pathLst>
              <a:path extrusionOk="0" h="21600" w="21568">
                <a:moveTo>
                  <a:pt x="10784" y="0"/>
                </a:moveTo>
                <a:cubicBezTo>
                  <a:pt x="9085" y="0"/>
                  <a:pt x="7703" y="1212"/>
                  <a:pt x="7703" y="2702"/>
                </a:cubicBezTo>
                <a:cubicBezTo>
                  <a:pt x="7703" y="2746"/>
                  <a:pt x="7732" y="2785"/>
                  <a:pt x="7735" y="2829"/>
                </a:cubicBezTo>
                <a:cubicBezTo>
                  <a:pt x="5170" y="3813"/>
                  <a:pt x="3315" y="6005"/>
                  <a:pt x="3049" y="8699"/>
                </a:cubicBezTo>
                <a:lnTo>
                  <a:pt x="2953" y="10326"/>
                </a:lnTo>
                <a:cubicBezTo>
                  <a:pt x="2953" y="10880"/>
                  <a:pt x="2397" y="11513"/>
                  <a:pt x="1797" y="12179"/>
                </a:cubicBezTo>
                <a:cubicBezTo>
                  <a:pt x="950" y="13122"/>
                  <a:pt x="-16" y="14187"/>
                  <a:pt x="0" y="15616"/>
                </a:cubicBezTo>
                <a:cubicBezTo>
                  <a:pt x="9" y="16615"/>
                  <a:pt x="836" y="18106"/>
                  <a:pt x="3065" y="18106"/>
                </a:cubicBezTo>
                <a:lnTo>
                  <a:pt x="6243" y="18106"/>
                </a:lnTo>
                <a:cubicBezTo>
                  <a:pt x="6455" y="20054"/>
                  <a:pt x="8262" y="21600"/>
                  <a:pt x="10527" y="21600"/>
                </a:cubicBezTo>
                <a:cubicBezTo>
                  <a:pt x="12792" y="21600"/>
                  <a:pt x="14600" y="20054"/>
                  <a:pt x="14812" y="18106"/>
                </a:cubicBezTo>
                <a:lnTo>
                  <a:pt x="18503" y="18106"/>
                </a:lnTo>
                <a:cubicBezTo>
                  <a:pt x="20732" y="18106"/>
                  <a:pt x="21559" y="16614"/>
                  <a:pt x="21568" y="15616"/>
                </a:cubicBezTo>
                <a:cubicBezTo>
                  <a:pt x="21584" y="14185"/>
                  <a:pt x="20618" y="13122"/>
                  <a:pt x="19771" y="12179"/>
                </a:cubicBezTo>
                <a:cubicBezTo>
                  <a:pt x="19171" y="11513"/>
                  <a:pt x="18616" y="10884"/>
                  <a:pt x="18615" y="10298"/>
                </a:cubicBezTo>
                <a:lnTo>
                  <a:pt x="18519" y="8671"/>
                </a:lnTo>
                <a:cubicBezTo>
                  <a:pt x="18255" y="5996"/>
                  <a:pt x="16398" y="3811"/>
                  <a:pt x="13833" y="2829"/>
                </a:cubicBezTo>
                <a:cubicBezTo>
                  <a:pt x="13835" y="2785"/>
                  <a:pt x="13865" y="2746"/>
                  <a:pt x="13865" y="2702"/>
                </a:cubicBezTo>
                <a:cubicBezTo>
                  <a:pt x="13865" y="1212"/>
                  <a:pt x="12483" y="0"/>
                  <a:pt x="10784" y="0"/>
                </a:cubicBezTo>
                <a:close/>
                <a:moveTo>
                  <a:pt x="10784" y="1358"/>
                </a:moveTo>
                <a:cubicBezTo>
                  <a:pt x="11489" y="1358"/>
                  <a:pt x="11998" y="1812"/>
                  <a:pt x="12180" y="2376"/>
                </a:cubicBezTo>
                <a:cubicBezTo>
                  <a:pt x="11726" y="2303"/>
                  <a:pt x="11263" y="2263"/>
                  <a:pt x="10784" y="2263"/>
                </a:cubicBezTo>
                <a:cubicBezTo>
                  <a:pt x="10305" y="2263"/>
                  <a:pt x="9842" y="2303"/>
                  <a:pt x="9388" y="2376"/>
                </a:cubicBezTo>
                <a:cubicBezTo>
                  <a:pt x="9570" y="1812"/>
                  <a:pt x="10079" y="1358"/>
                  <a:pt x="10784" y="1358"/>
                </a:cubicBezTo>
                <a:close/>
                <a:moveTo>
                  <a:pt x="10784" y="3621"/>
                </a:moveTo>
                <a:cubicBezTo>
                  <a:pt x="14029" y="3621"/>
                  <a:pt x="16690" y="5837"/>
                  <a:pt x="16978" y="8756"/>
                </a:cubicBezTo>
                <a:lnTo>
                  <a:pt x="17075" y="10326"/>
                </a:lnTo>
                <a:cubicBezTo>
                  <a:pt x="17075" y="11353"/>
                  <a:pt x="17830" y="12208"/>
                  <a:pt x="18567" y="13028"/>
                </a:cubicBezTo>
                <a:cubicBezTo>
                  <a:pt x="19323" y="13869"/>
                  <a:pt x="20038" y="14664"/>
                  <a:pt x="20027" y="15616"/>
                </a:cubicBezTo>
                <a:cubicBezTo>
                  <a:pt x="20026" y="15806"/>
                  <a:pt x="19941" y="16748"/>
                  <a:pt x="18503" y="16748"/>
                </a:cubicBezTo>
                <a:lnTo>
                  <a:pt x="3065" y="16748"/>
                </a:lnTo>
                <a:cubicBezTo>
                  <a:pt x="1691" y="16748"/>
                  <a:pt x="1550" y="15879"/>
                  <a:pt x="1541" y="15616"/>
                </a:cubicBezTo>
                <a:cubicBezTo>
                  <a:pt x="1530" y="14666"/>
                  <a:pt x="2245" y="13869"/>
                  <a:pt x="3001" y="13028"/>
                </a:cubicBezTo>
                <a:cubicBezTo>
                  <a:pt x="3738" y="12208"/>
                  <a:pt x="4494" y="11363"/>
                  <a:pt x="4493" y="10369"/>
                </a:cubicBezTo>
                <a:lnTo>
                  <a:pt x="4574" y="8784"/>
                </a:lnTo>
                <a:cubicBezTo>
                  <a:pt x="4864" y="5839"/>
                  <a:pt x="7539" y="3621"/>
                  <a:pt x="10784" y="3621"/>
                </a:cubicBezTo>
                <a:close/>
                <a:moveTo>
                  <a:pt x="7783" y="18106"/>
                </a:moveTo>
                <a:lnTo>
                  <a:pt x="13271" y="18106"/>
                </a:lnTo>
                <a:cubicBezTo>
                  <a:pt x="13068" y="19304"/>
                  <a:pt x="11942" y="20242"/>
                  <a:pt x="10527" y="20242"/>
                </a:cubicBezTo>
                <a:cubicBezTo>
                  <a:pt x="9113" y="20242"/>
                  <a:pt x="7987" y="19304"/>
                  <a:pt x="7783" y="18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59"/>
          <p:cNvSpPr txBox="1"/>
          <p:nvPr>
            <p:ph type="title"/>
          </p:nvPr>
        </p:nvSpPr>
        <p:spPr>
          <a:xfrm>
            <a:off x="414000" y="342000"/>
            <a:ext cx="83160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0"/>
          <p:cNvSpPr txBox="1"/>
          <p:nvPr>
            <p:ph type="title"/>
          </p:nvPr>
        </p:nvSpPr>
        <p:spPr>
          <a:xfrm>
            <a:off x="414000" y="828000"/>
            <a:ext cx="8316000" cy="39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fra 2020_V1">
  <a:themeElements>
    <a:clrScheme name="FB App Colors 2019 1">
      <a:dk1>
        <a:srgbClr val="00629A"/>
      </a:dk1>
      <a:lt1>
        <a:srgbClr val="FFFFFF"/>
      </a:lt1>
      <a:dk2>
        <a:srgbClr val="67788A"/>
      </a:dk2>
      <a:lt2>
        <a:srgbClr val="E1E4E5"/>
      </a:lt2>
      <a:accent1>
        <a:srgbClr val="A0D9F7"/>
      </a:accent1>
      <a:accent2>
        <a:srgbClr val="FBD6B7"/>
      </a:accent2>
      <a:accent3>
        <a:srgbClr val="ED7218"/>
      </a:accent3>
      <a:accent4>
        <a:srgbClr val="C6E6FA"/>
      </a:accent4>
      <a:accent5>
        <a:srgbClr val="59C3F1"/>
      </a:accent5>
      <a:accent6>
        <a:srgbClr val="CCD1D4"/>
      </a:accent6>
      <a:hlink>
        <a:srgbClr val="00629A"/>
      </a:hlink>
      <a:folHlink>
        <a:srgbClr val="966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