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308" r:id="rId3"/>
    <p:sldId id="291" r:id="rId4"/>
    <p:sldId id="257" r:id="rId5"/>
    <p:sldId id="290" r:id="rId6"/>
    <p:sldId id="293" r:id="rId7"/>
    <p:sldId id="296" r:id="rId8"/>
    <p:sldId id="294" r:id="rId9"/>
    <p:sldId id="295" r:id="rId10"/>
    <p:sldId id="306" r:id="rId11"/>
    <p:sldId id="300" r:id="rId12"/>
    <p:sldId id="301" r:id="rId13"/>
    <p:sldId id="302" r:id="rId14"/>
    <p:sldId id="303" r:id="rId15"/>
    <p:sldId id="304" r:id="rId16"/>
    <p:sldId id="305" r:id="rId17"/>
    <p:sldId id="287" r:id="rId18"/>
    <p:sldId id="332" r:id="rId19"/>
    <p:sldId id="315" r:id="rId20"/>
    <p:sldId id="288" r:id="rId21"/>
    <p:sldId id="317" r:id="rId22"/>
    <p:sldId id="297" r:id="rId23"/>
    <p:sldId id="321" r:id="rId24"/>
    <p:sldId id="313" r:id="rId25"/>
    <p:sldId id="324" r:id="rId26"/>
    <p:sldId id="299" r:id="rId27"/>
    <p:sldId id="292" r:id="rId28"/>
    <p:sldId id="331" r:id="rId29"/>
    <p:sldId id="309" r:id="rId30"/>
    <p:sldId id="310" r:id="rId31"/>
    <p:sldId id="311" r:id="rId32"/>
    <p:sldId id="333" r:id="rId33"/>
    <p:sldId id="33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67"/>
    <a:srgbClr val="8C044F"/>
    <a:srgbClr val="F4F8FE"/>
    <a:srgbClr val="C00000"/>
    <a:srgbClr val="14133B"/>
    <a:srgbClr val="661B54"/>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5FBB2D-65D9-4714-B125-0E4E96CE4029}" v="27" dt="2023-12-01T21:11:47.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5"/>
    <p:restoredTop sz="89879" autoAdjust="0"/>
  </p:normalViewPr>
  <p:slideViewPr>
    <p:cSldViewPr snapToGrid="0" snapToObjects="1">
      <p:cViewPr varScale="1">
        <p:scale>
          <a:sx n="60" d="100"/>
          <a:sy n="60" d="100"/>
        </p:scale>
        <p:origin x="7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a Zilberman" userId="3d2b8376-6b7d-4449-b5c0-844ef2a45a4b" providerId="ADAL" clId="{C05FBB2D-65D9-4714-B125-0E4E96CE4029}"/>
    <pc:docChg chg="undo redo custSel delSld modSld sldOrd modMainMaster">
      <pc:chgData name="Noa Zilberman" userId="3d2b8376-6b7d-4449-b5c0-844ef2a45a4b" providerId="ADAL" clId="{C05FBB2D-65D9-4714-B125-0E4E96CE4029}" dt="2023-12-01T22:29:35.330" v="708" actId="14100"/>
      <pc:docMkLst>
        <pc:docMk/>
      </pc:docMkLst>
      <pc:sldChg chg="modSp mod">
        <pc:chgData name="Noa Zilberman" userId="3d2b8376-6b7d-4449-b5c0-844ef2a45a4b" providerId="ADAL" clId="{C05FBB2D-65D9-4714-B125-0E4E96CE4029}" dt="2023-12-01T21:05:23.756" v="642" actId="2711"/>
        <pc:sldMkLst>
          <pc:docMk/>
          <pc:sldMk cId="3603670424" sldId="256"/>
        </pc:sldMkLst>
        <pc:spChg chg="mod">
          <ac:chgData name="Noa Zilberman" userId="3d2b8376-6b7d-4449-b5c0-844ef2a45a4b" providerId="ADAL" clId="{C05FBB2D-65D9-4714-B125-0E4E96CE4029}" dt="2023-12-01T21:05:23.756" v="642" actId="2711"/>
          <ac:spMkLst>
            <pc:docMk/>
            <pc:sldMk cId="3603670424" sldId="256"/>
            <ac:spMk id="2" creationId="{8F53A238-875C-CDF0-5312-B371B170957F}"/>
          </ac:spMkLst>
        </pc:spChg>
      </pc:sldChg>
      <pc:sldChg chg="addSp modSp mod">
        <pc:chgData name="Noa Zilberman" userId="3d2b8376-6b7d-4449-b5c0-844ef2a45a4b" providerId="ADAL" clId="{C05FBB2D-65D9-4714-B125-0E4E96CE4029}" dt="2023-12-01T21:06:30.436" v="647" actId="108"/>
        <pc:sldMkLst>
          <pc:docMk/>
          <pc:sldMk cId="3545972350" sldId="257"/>
        </pc:sldMkLst>
        <pc:spChg chg="mod">
          <ac:chgData name="Noa Zilberman" userId="3d2b8376-6b7d-4449-b5c0-844ef2a45a4b" providerId="ADAL" clId="{C05FBB2D-65D9-4714-B125-0E4E96CE4029}" dt="2023-12-01T18:25:53.796" v="32" actId="20577"/>
          <ac:spMkLst>
            <pc:docMk/>
            <pc:sldMk cId="3545972350" sldId="257"/>
            <ac:spMk id="2" creationId="{26153E6B-E7E0-E10D-64AD-5399C8639319}"/>
          </ac:spMkLst>
        </pc:spChg>
        <pc:spChg chg="mod">
          <ac:chgData name="Noa Zilberman" userId="3d2b8376-6b7d-4449-b5c0-844ef2a45a4b" providerId="ADAL" clId="{C05FBB2D-65D9-4714-B125-0E4E96CE4029}" dt="2023-12-01T21:06:30.436" v="647" actId="108"/>
          <ac:spMkLst>
            <pc:docMk/>
            <pc:sldMk cId="3545972350" sldId="257"/>
            <ac:spMk id="3" creationId="{1F36F770-E28F-0784-D581-5CD32BE9DA25}"/>
          </ac:spMkLst>
        </pc:spChg>
        <pc:spChg chg="add mod">
          <ac:chgData name="Noa Zilberman" userId="3d2b8376-6b7d-4449-b5c0-844ef2a45a4b" providerId="ADAL" clId="{C05FBB2D-65D9-4714-B125-0E4E96CE4029}" dt="2023-12-01T07:55:08.447" v="3" actId="1076"/>
          <ac:spMkLst>
            <pc:docMk/>
            <pc:sldMk cId="3545972350" sldId="257"/>
            <ac:spMk id="5" creationId="{160EA192-EDE0-1951-5AAC-7B70755FC6E2}"/>
          </ac:spMkLst>
        </pc:spChg>
        <pc:spChg chg="add mod">
          <ac:chgData name="Noa Zilberman" userId="3d2b8376-6b7d-4449-b5c0-844ef2a45a4b" providerId="ADAL" clId="{C05FBB2D-65D9-4714-B125-0E4E96CE4029}" dt="2023-12-01T07:55:08.447" v="3" actId="1076"/>
          <ac:spMkLst>
            <pc:docMk/>
            <pc:sldMk cId="3545972350" sldId="257"/>
            <ac:spMk id="9" creationId="{D752A8BD-7ED0-3217-6F41-EDE6D514078E}"/>
          </ac:spMkLst>
        </pc:spChg>
        <pc:spChg chg="add mod">
          <ac:chgData name="Noa Zilberman" userId="3d2b8376-6b7d-4449-b5c0-844ef2a45a4b" providerId="ADAL" clId="{C05FBB2D-65D9-4714-B125-0E4E96CE4029}" dt="2023-12-01T07:55:08.447" v="3" actId="1076"/>
          <ac:spMkLst>
            <pc:docMk/>
            <pc:sldMk cId="3545972350" sldId="257"/>
            <ac:spMk id="12" creationId="{918F6845-D665-E052-9949-F84122436F42}"/>
          </ac:spMkLst>
        </pc:spChg>
      </pc:sldChg>
      <pc:sldChg chg="addSp delSp modSp mod delAnim modAnim">
        <pc:chgData name="Noa Zilberman" userId="3d2b8376-6b7d-4449-b5c0-844ef2a45a4b" providerId="ADAL" clId="{C05FBB2D-65D9-4714-B125-0E4E96CE4029}" dt="2023-12-01T21:11:47.394" v="685" actId="20577"/>
        <pc:sldMkLst>
          <pc:docMk/>
          <pc:sldMk cId="2516751761" sldId="287"/>
        </pc:sldMkLst>
        <pc:spChg chg="mod">
          <ac:chgData name="Noa Zilberman" userId="3d2b8376-6b7d-4449-b5c0-844ef2a45a4b" providerId="ADAL" clId="{C05FBB2D-65D9-4714-B125-0E4E96CE4029}" dt="2023-12-01T21:11:47.394" v="685" actId="20577"/>
          <ac:spMkLst>
            <pc:docMk/>
            <pc:sldMk cId="2516751761" sldId="287"/>
            <ac:spMk id="2" creationId="{663BACA5-9BEF-396C-3728-596BF1E5880D}"/>
          </ac:spMkLst>
        </pc:spChg>
        <pc:spChg chg="mod">
          <ac:chgData name="Noa Zilberman" userId="3d2b8376-6b7d-4449-b5c0-844ef2a45a4b" providerId="ADAL" clId="{C05FBB2D-65D9-4714-B125-0E4E96CE4029}" dt="2023-12-01T21:06:50.978" v="660" actId="108"/>
          <ac:spMkLst>
            <pc:docMk/>
            <pc:sldMk cId="2516751761" sldId="287"/>
            <ac:spMk id="3" creationId="{92109054-FD31-5671-1925-556C873BC257}"/>
          </ac:spMkLst>
        </pc:spChg>
        <pc:spChg chg="mod">
          <ac:chgData name="Noa Zilberman" userId="3d2b8376-6b7d-4449-b5c0-844ef2a45a4b" providerId="ADAL" clId="{C05FBB2D-65D9-4714-B125-0E4E96CE4029}" dt="2023-12-01T18:59:25.306" v="190" actId="1076"/>
          <ac:spMkLst>
            <pc:docMk/>
            <pc:sldMk cId="2516751761" sldId="287"/>
            <ac:spMk id="21" creationId="{ECAEB8D2-6966-659F-7940-219523197D97}"/>
          </ac:spMkLst>
        </pc:spChg>
        <pc:spChg chg="mod">
          <ac:chgData name="Noa Zilberman" userId="3d2b8376-6b7d-4449-b5c0-844ef2a45a4b" providerId="ADAL" clId="{C05FBB2D-65D9-4714-B125-0E4E96CE4029}" dt="2023-12-01T18:59:25.306" v="190" actId="1076"/>
          <ac:spMkLst>
            <pc:docMk/>
            <pc:sldMk cId="2516751761" sldId="287"/>
            <ac:spMk id="22" creationId="{4ECE685C-A588-2AFA-E914-77A7CD5B4203}"/>
          </ac:spMkLst>
        </pc:spChg>
        <pc:spChg chg="mod">
          <ac:chgData name="Noa Zilberman" userId="3d2b8376-6b7d-4449-b5c0-844ef2a45a4b" providerId="ADAL" clId="{C05FBB2D-65D9-4714-B125-0E4E96CE4029}" dt="2023-12-01T18:59:25.306" v="190" actId="1076"/>
          <ac:spMkLst>
            <pc:docMk/>
            <pc:sldMk cId="2516751761" sldId="287"/>
            <ac:spMk id="23" creationId="{8CCB1245-7C2F-5786-6D19-E89EF68A63CA}"/>
          </ac:spMkLst>
        </pc:spChg>
        <pc:spChg chg="mod">
          <ac:chgData name="Noa Zilberman" userId="3d2b8376-6b7d-4449-b5c0-844ef2a45a4b" providerId="ADAL" clId="{C05FBB2D-65D9-4714-B125-0E4E96CE4029}" dt="2023-12-01T18:59:25.306" v="190" actId="1076"/>
          <ac:spMkLst>
            <pc:docMk/>
            <pc:sldMk cId="2516751761" sldId="287"/>
            <ac:spMk id="24" creationId="{CAE41B7A-E953-406E-4477-6D8D56B62357}"/>
          </ac:spMkLst>
        </pc:spChg>
        <pc:spChg chg="mod">
          <ac:chgData name="Noa Zilberman" userId="3d2b8376-6b7d-4449-b5c0-844ef2a45a4b" providerId="ADAL" clId="{C05FBB2D-65D9-4714-B125-0E4E96CE4029}" dt="2023-12-01T18:59:25.306" v="190" actId="1076"/>
          <ac:spMkLst>
            <pc:docMk/>
            <pc:sldMk cId="2516751761" sldId="287"/>
            <ac:spMk id="25" creationId="{A5F9636D-7A8A-3462-4106-858427B47F9B}"/>
          </ac:spMkLst>
        </pc:spChg>
        <pc:spChg chg="del">
          <ac:chgData name="Noa Zilberman" userId="3d2b8376-6b7d-4449-b5c0-844ef2a45a4b" providerId="ADAL" clId="{C05FBB2D-65D9-4714-B125-0E4E96CE4029}" dt="2023-12-01T18:53:26.885" v="90" actId="478"/>
          <ac:spMkLst>
            <pc:docMk/>
            <pc:sldMk cId="2516751761" sldId="287"/>
            <ac:spMk id="79" creationId="{42C4BA7D-4B50-E364-AFD9-67517F26B509}"/>
          </ac:spMkLst>
        </pc:spChg>
        <pc:spChg chg="del">
          <ac:chgData name="Noa Zilberman" userId="3d2b8376-6b7d-4449-b5c0-844ef2a45a4b" providerId="ADAL" clId="{C05FBB2D-65D9-4714-B125-0E4E96CE4029}" dt="2023-12-01T18:55:39.556" v="118" actId="478"/>
          <ac:spMkLst>
            <pc:docMk/>
            <pc:sldMk cId="2516751761" sldId="287"/>
            <ac:spMk id="80" creationId="{0DB629A6-9355-0D2A-948B-9F1F2E68DAF4}"/>
          </ac:spMkLst>
        </pc:spChg>
        <pc:grpChg chg="mod">
          <ac:chgData name="Noa Zilberman" userId="3d2b8376-6b7d-4449-b5c0-844ef2a45a4b" providerId="ADAL" clId="{C05FBB2D-65D9-4714-B125-0E4E96CE4029}" dt="2023-12-01T18:59:25.306" v="190" actId="1076"/>
          <ac:grpSpMkLst>
            <pc:docMk/>
            <pc:sldMk cId="2516751761" sldId="287"/>
            <ac:grpSpMk id="4" creationId="{76D31D76-BF97-9FDB-335E-3BB3E7AF19E3}"/>
          </ac:grpSpMkLst>
        </pc:grpChg>
        <pc:grpChg chg="add mod">
          <ac:chgData name="Noa Zilberman" userId="3d2b8376-6b7d-4449-b5c0-844ef2a45a4b" providerId="ADAL" clId="{C05FBB2D-65D9-4714-B125-0E4E96CE4029}" dt="2023-12-01T18:55:36.880" v="117" actId="164"/>
          <ac:grpSpMkLst>
            <pc:docMk/>
            <pc:sldMk cId="2516751761" sldId="287"/>
            <ac:grpSpMk id="45" creationId="{20CE8097-A249-FCF4-9AC2-73F12A3B36D2}"/>
          </ac:grpSpMkLst>
        </pc:grpChg>
        <pc:grpChg chg="add mod">
          <ac:chgData name="Noa Zilberman" userId="3d2b8376-6b7d-4449-b5c0-844ef2a45a4b" providerId="ADAL" clId="{C05FBB2D-65D9-4714-B125-0E4E96CE4029}" dt="2023-12-01T18:56:59.118" v="156" actId="14100"/>
          <ac:grpSpMkLst>
            <pc:docMk/>
            <pc:sldMk cId="2516751761" sldId="287"/>
            <ac:grpSpMk id="46" creationId="{BA29F508-0C4F-EAF1-1415-EB92110FE0F4}"/>
          </ac:grpSpMkLst>
        </pc:grpChg>
        <pc:picChg chg="mod">
          <ac:chgData name="Noa Zilberman" userId="3d2b8376-6b7d-4449-b5c0-844ef2a45a4b" providerId="ADAL" clId="{C05FBB2D-65D9-4714-B125-0E4E96CE4029}" dt="2023-12-01T18:59:25.306" v="190" actId="1076"/>
          <ac:picMkLst>
            <pc:docMk/>
            <pc:sldMk cId="2516751761" sldId="287"/>
            <ac:picMk id="5" creationId="{F47A6C43-863C-C0EA-32CE-45A6AFDF42F0}"/>
          </ac:picMkLst>
        </pc:picChg>
        <pc:picChg chg="mod">
          <ac:chgData name="Noa Zilberman" userId="3d2b8376-6b7d-4449-b5c0-844ef2a45a4b" providerId="ADAL" clId="{C05FBB2D-65D9-4714-B125-0E4E96CE4029}" dt="2023-12-01T18:59:25.306" v="190" actId="1076"/>
          <ac:picMkLst>
            <pc:docMk/>
            <pc:sldMk cId="2516751761" sldId="287"/>
            <ac:picMk id="7" creationId="{46F97AE9-119D-E3B6-3D5E-FD18C183BD71}"/>
          </ac:picMkLst>
        </pc:picChg>
        <pc:picChg chg="mod">
          <ac:chgData name="Noa Zilberman" userId="3d2b8376-6b7d-4449-b5c0-844ef2a45a4b" providerId="ADAL" clId="{C05FBB2D-65D9-4714-B125-0E4E96CE4029}" dt="2023-12-01T18:59:25.306" v="190" actId="1076"/>
          <ac:picMkLst>
            <pc:docMk/>
            <pc:sldMk cId="2516751761" sldId="287"/>
            <ac:picMk id="13" creationId="{BC947614-2F6A-FADC-27B0-9C0A060D1637}"/>
          </ac:picMkLst>
        </pc:picChg>
        <pc:picChg chg="mod">
          <ac:chgData name="Noa Zilberman" userId="3d2b8376-6b7d-4449-b5c0-844ef2a45a4b" providerId="ADAL" clId="{C05FBB2D-65D9-4714-B125-0E4E96CE4029}" dt="2023-12-01T18:59:25.306" v="190" actId="1076"/>
          <ac:picMkLst>
            <pc:docMk/>
            <pc:sldMk cId="2516751761" sldId="287"/>
            <ac:picMk id="14" creationId="{F2C22990-57FD-9DF8-3232-15AF02C81493}"/>
          </ac:picMkLst>
        </pc:picChg>
        <pc:cxnChg chg="add del mod">
          <ac:chgData name="Noa Zilberman" userId="3d2b8376-6b7d-4449-b5c0-844ef2a45a4b" providerId="ADAL" clId="{C05FBB2D-65D9-4714-B125-0E4E96CE4029}" dt="2023-12-01T18:53:42.815" v="94" actId="478"/>
          <ac:cxnSpMkLst>
            <pc:docMk/>
            <pc:sldMk cId="2516751761" sldId="287"/>
            <ac:cxnSpMk id="8" creationId="{8F643E51-078B-AAA3-73B1-F7B1BE3E6EAB}"/>
          </ac:cxnSpMkLst>
        </pc:cxnChg>
        <pc:cxnChg chg="add del">
          <ac:chgData name="Noa Zilberman" userId="3d2b8376-6b7d-4449-b5c0-844ef2a45a4b" providerId="ADAL" clId="{C05FBB2D-65D9-4714-B125-0E4E96CE4029}" dt="2023-12-01T18:53:52.970" v="96" actId="478"/>
          <ac:cxnSpMkLst>
            <pc:docMk/>
            <pc:sldMk cId="2516751761" sldId="287"/>
            <ac:cxnSpMk id="12" creationId="{7A8F70ED-9A0C-8B9B-20B2-19C53F451CAB}"/>
          </ac:cxnSpMkLst>
        </pc:cxnChg>
        <pc:cxnChg chg="mod">
          <ac:chgData name="Noa Zilberman" userId="3d2b8376-6b7d-4449-b5c0-844ef2a45a4b" providerId="ADAL" clId="{C05FBB2D-65D9-4714-B125-0E4E96CE4029}" dt="2023-12-01T18:59:25.306" v="190" actId="1076"/>
          <ac:cxnSpMkLst>
            <pc:docMk/>
            <pc:sldMk cId="2516751761" sldId="287"/>
            <ac:cxnSpMk id="16" creationId="{76823A43-F63B-6F00-E5DF-BC5CEBBD42E9}"/>
          </ac:cxnSpMkLst>
        </pc:cxnChg>
        <pc:cxnChg chg="mod">
          <ac:chgData name="Noa Zilberman" userId="3d2b8376-6b7d-4449-b5c0-844ef2a45a4b" providerId="ADAL" clId="{C05FBB2D-65D9-4714-B125-0E4E96CE4029}" dt="2023-12-01T18:59:25.306" v="190" actId="1076"/>
          <ac:cxnSpMkLst>
            <pc:docMk/>
            <pc:sldMk cId="2516751761" sldId="287"/>
            <ac:cxnSpMk id="17" creationId="{A169727F-9B76-18EF-9F82-0F89B3D49FC4}"/>
          </ac:cxnSpMkLst>
        </pc:cxnChg>
        <pc:cxnChg chg="mod">
          <ac:chgData name="Noa Zilberman" userId="3d2b8376-6b7d-4449-b5c0-844ef2a45a4b" providerId="ADAL" clId="{C05FBB2D-65D9-4714-B125-0E4E96CE4029}" dt="2023-12-01T18:59:25.306" v="190" actId="1076"/>
          <ac:cxnSpMkLst>
            <pc:docMk/>
            <pc:sldMk cId="2516751761" sldId="287"/>
            <ac:cxnSpMk id="18" creationId="{077A289E-7DC5-D848-3E0B-7D33CCEDD1D4}"/>
          </ac:cxnSpMkLst>
        </pc:cxnChg>
        <pc:cxnChg chg="mod">
          <ac:chgData name="Noa Zilberman" userId="3d2b8376-6b7d-4449-b5c0-844ef2a45a4b" providerId="ADAL" clId="{C05FBB2D-65D9-4714-B125-0E4E96CE4029}" dt="2023-12-01T18:59:53.443" v="199" actId="1035"/>
          <ac:cxnSpMkLst>
            <pc:docMk/>
            <pc:sldMk cId="2516751761" sldId="287"/>
            <ac:cxnSpMk id="19" creationId="{EA67057A-79A8-110F-37F2-28E972289D72}"/>
          </ac:cxnSpMkLst>
        </pc:cxnChg>
        <pc:cxnChg chg="mod">
          <ac:chgData name="Noa Zilberman" userId="3d2b8376-6b7d-4449-b5c0-844ef2a45a4b" providerId="ADAL" clId="{C05FBB2D-65D9-4714-B125-0E4E96CE4029}" dt="2023-12-01T18:59:25.306" v="190" actId="1076"/>
          <ac:cxnSpMkLst>
            <pc:docMk/>
            <pc:sldMk cId="2516751761" sldId="287"/>
            <ac:cxnSpMk id="20" creationId="{105B88BB-4B4A-264D-4998-62E7F63A9AF4}"/>
          </ac:cxnSpMkLst>
        </pc:cxnChg>
        <pc:cxnChg chg="add mod">
          <ac:chgData name="Noa Zilberman" userId="3d2b8376-6b7d-4449-b5c0-844ef2a45a4b" providerId="ADAL" clId="{C05FBB2D-65D9-4714-B125-0E4E96CE4029}" dt="2023-12-01T18:57:44.968" v="184" actId="14100"/>
          <ac:cxnSpMkLst>
            <pc:docMk/>
            <pc:sldMk cId="2516751761" sldId="287"/>
            <ac:cxnSpMk id="27" creationId="{1E5D646D-EE85-4DB6-6F41-5D2B929F1929}"/>
          </ac:cxnSpMkLst>
        </pc:cxnChg>
        <pc:cxnChg chg="add mod">
          <ac:chgData name="Noa Zilberman" userId="3d2b8376-6b7d-4449-b5c0-844ef2a45a4b" providerId="ADAL" clId="{C05FBB2D-65D9-4714-B125-0E4E96CE4029}" dt="2023-12-01T18:55:36.880" v="117" actId="164"/>
          <ac:cxnSpMkLst>
            <pc:docMk/>
            <pc:sldMk cId="2516751761" sldId="287"/>
            <ac:cxnSpMk id="28" creationId="{86018F7F-950A-9AC2-9036-725A9C31D179}"/>
          </ac:cxnSpMkLst>
        </pc:cxnChg>
        <pc:cxnChg chg="add mod">
          <ac:chgData name="Noa Zilberman" userId="3d2b8376-6b7d-4449-b5c0-844ef2a45a4b" providerId="ADAL" clId="{C05FBB2D-65D9-4714-B125-0E4E96CE4029}" dt="2023-12-01T18:55:36.880" v="117" actId="164"/>
          <ac:cxnSpMkLst>
            <pc:docMk/>
            <pc:sldMk cId="2516751761" sldId="287"/>
            <ac:cxnSpMk id="33" creationId="{CCDEEA9E-CE43-C8C6-B760-B4F856086761}"/>
          </ac:cxnSpMkLst>
        </pc:cxnChg>
        <pc:cxnChg chg="mod">
          <ac:chgData name="Noa Zilberman" userId="3d2b8376-6b7d-4449-b5c0-844ef2a45a4b" providerId="ADAL" clId="{C05FBB2D-65D9-4714-B125-0E4E96CE4029}" dt="2023-12-01T19:00:01.209" v="201" actId="14100"/>
          <ac:cxnSpMkLst>
            <pc:docMk/>
            <pc:sldMk cId="2516751761" sldId="287"/>
            <ac:cxnSpMk id="38" creationId="{18EC4C8C-D4A0-E1F4-1928-0A3A25FB1966}"/>
          </ac:cxnSpMkLst>
        </pc:cxnChg>
        <pc:cxnChg chg="mod">
          <ac:chgData name="Noa Zilberman" userId="3d2b8376-6b7d-4449-b5c0-844ef2a45a4b" providerId="ADAL" clId="{C05FBB2D-65D9-4714-B125-0E4E96CE4029}" dt="2023-12-01T18:57:22.471" v="183" actId="1036"/>
          <ac:cxnSpMkLst>
            <pc:docMk/>
            <pc:sldMk cId="2516751761" sldId="287"/>
            <ac:cxnSpMk id="47" creationId="{1F2BB3A5-B926-0596-41E6-1B9FE2150C33}"/>
          </ac:cxnSpMkLst>
        </pc:cxnChg>
        <pc:cxnChg chg="mod">
          <ac:chgData name="Noa Zilberman" userId="3d2b8376-6b7d-4449-b5c0-844ef2a45a4b" providerId="ADAL" clId="{C05FBB2D-65D9-4714-B125-0E4E96CE4029}" dt="2023-12-01T18:56:19.018" v="131" actId="14100"/>
          <ac:cxnSpMkLst>
            <pc:docMk/>
            <pc:sldMk cId="2516751761" sldId="287"/>
            <ac:cxnSpMk id="48" creationId="{6CB45F54-2935-BF90-B6E1-8DCCCE0C2385}"/>
          </ac:cxnSpMkLst>
        </pc:cxnChg>
        <pc:cxnChg chg="mod">
          <ac:chgData name="Noa Zilberman" userId="3d2b8376-6b7d-4449-b5c0-844ef2a45a4b" providerId="ADAL" clId="{C05FBB2D-65D9-4714-B125-0E4E96CE4029}" dt="2023-12-01T18:56:53.358" v="155" actId="14100"/>
          <ac:cxnSpMkLst>
            <pc:docMk/>
            <pc:sldMk cId="2516751761" sldId="287"/>
            <ac:cxnSpMk id="49" creationId="{3F2CA4E8-318C-A789-C687-3617A0FB1B5D}"/>
          </ac:cxnSpMkLst>
        </pc:cxnChg>
      </pc:sldChg>
      <pc:sldChg chg="addSp delSp modSp mod">
        <pc:chgData name="Noa Zilberman" userId="3d2b8376-6b7d-4449-b5c0-844ef2a45a4b" providerId="ADAL" clId="{C05FBB2D-65D9-4714-B125-0E4E96CE4029}" dt="2023-12-01T22:27:19.263" v="692" actId="20577"/>
        <pc:sldMkLst>
          <pc:docMk/>
          <pc:sldMk cId="4289654487" sldId="288"/>
        </pc:sldMkLst>
        <pc:spChg chg="mod">
          <ac:chgData name="Noa Zilberman" userId="3d2b8376-6b7d-4449-b5c0-844ef2a45a4b" providerId="ADAL" clId="{C05FBB2D-65D9-4714-B125-0E4E96CE4029}" dt="2023-12-01T22:27:19.263" v="692" actId="20577"/>
          <ac:spMkLst>
            <pc:docMk/>
            <pc:sldMk cId="4289654487" sldId="288"/>
            <ac:spMk id="3" creationId="{B776A2B0-AF5E-3A0C-A2D6-D73A1B07B39A}"/>
          </ac:spMkLst>
        </pc:spChg>
        <pc:spChg chg="mod">
          <ac:chgData name="Noa Zilberman" userId="3d2b8376-6b7d-4449-b5c0-844ef2a45a4b" providerId="ADAL" clId="{C05FBB2D-65D9-4714-B125-0E4E96CE4029}" dt="2023-12-01T19:04:31.002" v="207" actId="2710"/>
          <ac:spMkLst>
            <pc:docMk/>
            <pc:sldMk cId="4289654487" sldId="288"/>
            <ac:spMk id="4" creationId="{98351D6E-78E8-6FFB-7CE8-1113E7ADBC25}"/>
          </ac:spMkLst>
        </pc:spChg>
        <pc:spChg chg="add del mod">
          <ac:chgData name="Noa Zilberman" userId="3d2b8376-6b7d-4449-b5c0-844ef2a45a4b" providerId="ADAL" clId="{C05FBB2D-65D9-4714-B125-0E4E96CE4029}" dt="2023-12-01T20:57:24.932" v="499" actId="478"/>
          <ac:spMkLst>
            <pc:docMk/>
            <pc:sldMk cId="4289654487" sldId="288"/>
            <ac:spMk id="5" creationId="{1F579066-AABD-6211-B5E6-BA10D41F37FC}"/>
          </ac:spMkLst>
        </pc:spChg>
        <pc:spChg chg="add del mod">
          <ac:chgData name="Noa Zilberman" userId="3d2b8376-6b7d-4449-b5c0-844ef2a45a4b" providerId="ADAL" clId="{C05FBB2D-65D9-4714-B125-0E4E96CE4029}" dt="2023-12-01T20:57:24.932" v="499" actId="478"/>
          <ac:spMkLst>
            <pc:docMk/>
            <pc:sldMk cId="4289654487" sldId="288"/>
            <ac:spMk id="7" creationId="{60E1EF60-68FF-2CA9-BE06-82AFFACC4545}"/>
          </ac:spMkLst>
        </pc:spChg>
        <pc:spChg chg="add mod">
          <ac:chgData name="Noa Zilberman" userId="3d2b8376-6b7d-4449-b5c0-844ef2a45a4b" providerId="ADAL" clId="{C05FBB2D-65D9-4714-B125-0E4E96CE4029}" dt="2023-12-01T20:57:26.120" v="500"/>
          <ac:spMkLst>
            <pc:docMk/>
            <pc:sldMk cId="4289654487" sldId="288"/>
            <ac:spMk id="8" creationId="{82B49099-715D-9354-0DDC-7D025AF8A677}"/>
          </ac:spMkLst>
        </pc:spChg>
        <pc:spChg chg="add mod">
          <ac:chgData name="Noa Zilberman" userId="3d2b8376-6b7d-4449-b5c0-844ef2a45a4b" providerId="ADAL" clId="{C05FBB2D-65D9-4714-B125-0E4E96CE4029}" dt="2023-12-01T20:57:26.120" v="500"/>
          <ac:spMkLst>
            <pc:docMk/>
            <pc:sldMk cId="4289654487" sldId="288"/>
            <ac:spMk id="10" creationId="{BAAD4AC4-FCEB-7595-78B5-053430A58F56}"/>
          </ac:spMkLst>
        </pc:spChg>
      </pc:sldChg>
      <pc:sldChg chg="modSp mod">
        <pc:chgData name="Noa Zilberman" userId="3d2b8376-6b7d-4449-b5c0-844ef2a45a4b" providerId="ADAL" clId="{C05FBB2D-65D9-4714-B125-0E4E96CE4029}" dt="2023-12-01T21:06:32.045" v="648" actId="108"/>
        <pc:sldMkLst>
          <pc:docMk/>
          <pc:sldMk cId="3451201500" sldId="290"/>
        </pc:sldMkLst>
        <pc:spChg chg="mod">
          <ac:chgData name="Noa Zilberman" userId="3d2b8376-6b7d-4449-b5c0-844ef2a45a4b" providerId="ADAL" clId="{C05FBB2D-65D9-4714-B125-0E4E96CE4029}" dt="2023-12-01T18:26:08.686" v="37" actId="20577"/>
          <ac:spMkLst>
            <pc:docMk/>
            <pc:sldMk cId="3451201500" sldId="290"/>
            <ac:spMk id="2" creationId="{26153E6B-E7E0-E10D-64AD-5399C8639319}"/>
          </ac:spMkLst>
        </pc:spChg>
        <pc:spChg chg="mod">
          <ac:chgData name="Noa Zilberman" userId="3d2b8376-6b7d-4449-b5c0-844ef2a45a4b" providerId="ADAL" clId="{C05FBB2D-65D9-4714-B125-0E4E96CE4029}" dt="2023-12-01T21:06:32.045" v="648" actId="108"/>
          <ac:spMkLst>
            <pc:docMk/>
            <pc:sldMk cId="3451201500" sldId="290"/>
            <ac:spMk id="3" creationId="{1F36F770-E28F-0784-D581-5CD32BE9DA25}"/>
          </ac:spMkLst>
        </pc:spChg>
      </pc:sldChg>
      <pc:sldChg chg="modSp mod">
        <pc:chgData name="Noa Zilberman" userId="3d2b8376-6b7d-4449-b5c0-844ef2a45a4b" providerId="ADAL" clId="{C05FBB2D-65D9-4714-B125-0E4E96CE4029}" dt="2023-12-01T21:06:28.443" v="646" actId="108"/>
        <pc:sldMkLst>
          <pc:docMk/>
          <pc:sldMk cId="986194628" sldId="291"/>
        </pc:sldMkLst>
        <pc:spChg chg="mod">
          <ac:chgData name="Noa Zilberman" userId="3d2b8376-6b7d-4449-b5c0-844ef2a45a4b" providerId="ADAL" clId="{C05FBB2D-65D9-4714-B125-0E4E96CE4029}" dt="2023-12-01T18:25:43.947" v="29" actId="20577"/>
          <ac:spMkLst>
            <pc:docMk/>
            <pc:sldMk cId="986194628" sldId="291"/>
            <ac:spMk id="2" creationId="{26153E6B-E7E0-E10D-64AD-5399C8639319}"/>
          </ac:spMkLst>
        </pc:spChg>
        <pc:spChg chg="mod">
          <ac:chgData name="Noa Zilberman" userId="3d2b8376-6b7d-4449-b5c0-844ef2a45a4b" providerId="ADAL" clId="{C05FBB2D-65D9-4714-B125-0E4E96CE4029}" dt="2023-12-01T21:06:28.443" v="646" actId="108"/>
          <ac:spMkLst>
            <pc:docMk/>
            <pc:sldMk cId="986194628" sldId="291"/>
            <ac:spMk id="3" creationId="{1F36F770-E28F-0784-D581-5CD32BE9DA25}"/>
          </ac:spMkLst>
        </pc:spChg>
      </pc:sldChg>
      <pc:sldChg chg="modSp mod">
        <pc:chgData name="Noa Zilberman" userId="3d2b8376-6b7d-4449-b5c0-844ef2a45a4b" providerId="ADAL" clId="{C05FBB2D-65D9-4714-B125-0E4E96CE4029}" dt="2023-12-01T21:07:08.667" v="671" actId="108"/>
        <pc:sldMkLst>
          <pc:docMk/>
          <pc:sldMk cId="2032346361" sldId="292"/>
        </pc:sldMkLst>
        <pc:spChg chg="mod">
          <ac:chgData name="Noa Zilberman" userId="3d2b8376-6b7d-4449-b5c0-844ef2a45a4b" providerId="ADAL" clId="{C05FBB2D-65D9-4714-B125-0E4E96CE4029}" dt="2023-12-01T21:07:08.667" v="671" actId="108"/>
          <ac:spMkLst>
            <pc:docMk/>
            <pc:sldMk cId="2032346361" sldId="292"/>
            <ac:spMk id="3" creationId="{FA5D2FFC-AF78-8650-D310-9BA9C4159B29}"/>
          </ac:spMkLst>
        </pc:spChg>
        <pc:spChg chg="mod">
          <ac:chgData name="Noa Zilberman" userId="3d2b8376-6b7d-4449-b5c0-844ef2a45a4b" providerId="ADAL" clId="{C05FBB2D-65D9-4714-B125-0E4E96CE4029}" dt="2023-12-01T20:11:48.110" v="402" actId="6549"/>
          <ac:spMkLst>
            <pc:docMk/>
            <pc:sldMk cId="2032346361" sldId="292"/>
            <ac:spMk id="8" creationId="{6E8AC29A-2758-23B5-D96C-309D207364A0}"/>
          </ac:spMkLst>
        </pc:spChg>
      </pc:sldChg>
      <pc:sldChg chg="modSp mod">
        <pc:chgData name="Noa Zilberman" userId="3d2b8376-6b7d-4449-b5c0-844ef2a45a4b" providerId="ADAL" clId="{C05FBB2D-65D9-4714-B125-0E4E96CE4029}" dt="2023-12-01T21:10:18.544" v="683" actId="208"/>
        <pc:sldMkLst>
          <pc:docMk/>
          <pc:sldMk cId="2009579102" sldId="293"/>
        </pc:sldMkLst>
        <pc:spChg chg="mod">
          <ac:chgData name="Noa Zilberman" userId="3d2b8376-6b7d-4449-b5c0-844ef2a45a4b" providerId="ADAL" clId="{C05FBB2D-65D9-4714-B125-0E4E96CE4029}" dt="2023-12-01T21:06:33.690" v="649" actId="108"/>
          <ac:spMkLst>
            <pc:docMk/>
            <pc:sldMk cId="2009579102" sldId="293"/>
            <ac:spMk id="3" creationId="{D4210AD0-AABA-211D-917F-DE3A4AA91961}"/>
          </ac:spMkLst>
        </pc:spChg>
        <pc:spChg chg="mod">
          <ac:chgData name="Noa Zilberman" userId="3d2b8376-6b7d-4449-b5c0-844ef2a45a4b" providerId="ADAL" clId="{C05FBB2D-65D9-4714-B125-0E4E96CE4029}" dt="2023-12-01T21:10:18.544" v="683" actId="208"/>
          <ac:spMkLst>
            <pc:docMk/>
            <pc:sldMk cId="2009579102" sldId="293"/>
            <ac:spMk id="4" creationId="{BE78D553-D7BF-9AD5-EA81-E2181E318539}"/>
          </ac:spMkLst>
        </pc:spChg>
      </pc:sldChg>
      <pc:sldChg chg="delSp modSp mod">
        <pc:chgData name="Noa Zilberman" userId="3d2b8376-6b7d-4449-b5c0-844ef2a45a4b" providerId="ADAL" clId="{C05FBB2D-65D9-4714-B125-0E4E96CE4029}" dt="2023-12-01T21:06:36.752" v="651" actId="108"/>
        <pc:sldMkLst>
          <pc:docMk/>
          <pc:sldMk cId="1885154118" sldId="294"/>
        </pc:sldMkLst>
        <pc:spChg chg="mod">
          <ac:chgData name="Noa Zilberman" userId="3d2b8376-6b7d-4449-b5c0-844ef2a45a4b" providerId="ADAL" clId="{C05FBB2D-65D9-4714-B125-0E4E96CE4029}" dt="2023-12-01T18:26:38.018" v="39" actId="14100"/>
          <ac:spMkLst>
            <pc:docMk/>
            <pc:sldMk cId="1885154118" sldId="294"/>
            <ac:spMk id="2" creationId="{92944206-40DE-A37A-9A89-0001EFDC75F0}"/>
          </ac:spMkLst>
        </pc:spChg>
        <pc:spChg chg="mod">
          <ac:chgData name="Noa Zilberman" userId="3d2b8376-6b7d-4449-b5c0-844ef2a45a4b" providerId="ADAL" clId="{C05FBB2D-65D9-4714-B125-0E4E96CE4029}" dt="2023-12-01T21:06:36.752" v="651" actId="108"/>
          <ac:spMkLst>
            <pc:docMk/>
            <pc:sldMk cId="1885154118" sldId="294"/>
            <ac:spMk id="3" creationId="{5D67E9CE-6D29-E842-A315-16B5D7DFA76C}"/>
          </ac:spMkLst>
        </pc:spChg>
        <pc:spChg chg="del">
          <ac:chgData name="Noa Zilberman" userId="3d2b8376-6b7d-4449-b5c0-844ef2a45a4b" providerId="ADAL" clId="{C05FBB2D-65D9-4714-B125-0E4E96CE4029}" dt="2023-12-01T20:14:06.940" v="415" actId="478"/>
          <ac:spMkLst>
            <pc:docMk/>
            <pc:sldMk cId="1885154118" sldId="294"/>
            <ac:spMk id="6" creationId="{F08977C8-A4F5-5F44-A27A-40FBD8481307}"/>
          </ac:spMkLst>
        </pc:spChg>
        <pc:picChg chg="mod">
          <ac:chgData name="Noa Zilberman" userId="3d2b8376-6b7d-4449-b5c0-844ef2a45a4b" providerId="ADAL" clId="{C05FBB2D-65D9-4714-B125-0E4E96CE4029}" dt="2023-12-01T18:26:49.345" v="41" actId="1076"/>
          <ac:picMkLst>
            <pc:docMk/>
            <pc:sldMk cId="1885154118" sldId="294"/>
            <ac:picMk id="5" creationId="{D3B3DFF8-F8DB-7671-7FF4-B2DCC883BE2C}"/>
          </ac:picMkLst>
        </pc:picChg>
        <pc:picChg chg="mod ord">
          <ac:chgData name="Noa Zilberman" userId="3d2b8376-6b7d-4449-b5c0-844ef2a45a4b" providerId="ADAL" clId="{C05FBB2D-65D9-4714-B125-0E4E96CE4029}" dt="2023-12-01T20:15:52.047" v="426"/>
          <ac:picMkLst>
            <pc:docMk/>
            <pc:sldMk cId="1885154118" sldId="294"/>
            <ac:picMk id="7" creationId="{FDFB6133-0EE4-D237-5244-F55BD7006F24}"/>
          </ac:picMkLst>
        </pc:picChg>
      </pc:sldChg>
      <pc:sldChg chg="modSp mod">
        <pc:chgData name="Noa Zilberman" userId="3d2b8376-6b7d-4449-b5c0-844ef2a45a4b" providerId="ADAL" clId="{C05FBB2D-65D9-4714-B125-0E4E96CE4029}" dt="2023-12-01T21:06:38.318" v="652" actId="108"/>
        <pc:sldMkLst>
          <pc:docMk/>
          <pc:sldMk cId="928375203" sldId="295"/>
        </pc:sldMkLst>
        <pc:spChg chg="mod">
          <ac:chgData name="Noa Zilberman" userId="3d2b8376-6b7d-4449-b5c0-844ef2a45a4b" providerId="ADAL" clId="{C05FBB2D-65D9-4714-B125-0E4E96CE4029}" dt="2023-12-01T18:30:11.426" v="43" actId="20577"/>
          <ac:spMkLst>
            <pc:docMk/>
            <pc:sldMk cId="928375203" sldId="295"/>
            <ac:spMk id="2" creationId="{FFB85904-EC4E-1E31-7812-D34BD68D21DE}"/>
          </ac:spMkLst>
        </pc:spChg>
        <pc:spChg chg="mod">
          <ac:chgData name="Noa Zilberman" userId="3d2b8376-6b7d-4449-b5c0-844ef2a45a4b" providerId="ADAL" clId="{C05FBB2D-65D9-4714-B125-0E4E96CE4029}" dt="2023-12-01T21:06:38.318" v="652" actId="108"/>
          <ac:spMkLst>
            <pc:docMk/>
            <pc:sldMk cId="928375203" sldId="295"/>
            <ac:spMk id="3" creationId="{AD54EF6E-91F4-FB39-11AE-86C6C1F7B55A}"/>
          </ac:spMkLst>
        </pc:spChg>
      </pc:sldChg>
      <pc:sldChg chg="modSp mod">
        <pc:chgData name="Noa Zilberman" userId="3d2b8376-6b7d-4449-b5c0-844ef2a45a4b" providerId="ADAL" clId="{C05FBB2D-65D9-4714-B125-0E4E96CE4029}" dt="2023-12-01T21:06:35.247" v="650" actId="108"/>
        <pc:sldMkLst>
          <pc:docMk/>
          <pc:sldMk cId="3570946283" sldId="296"/>
        </pc:sldMkLst>
        <pc:spChg chg="mod">
          <ac:chgData name="Noa Zilberman" userId="3d2b8376-6b7d-4449-b5c0-844ef2a45a4b" providerId="ADAL" clId="{C05FBB2D-65D9-4714-B125-0E4E96CE4029}" dt="2023-12-01T21:06:35.247" v="650" actId="108"/>
          <ac:spMkLst>
            <pc:docMk/>
            <pc:sldMk cId="3570946283" sldId="296"/>
            <ac:spMk id="3" creationId="{D4210AD0-AABA-211D-917F-DE3A4AA91961}"/>
          </ac:spMkLst>
        </pc:spChg>
      </pc:sldChg>
      <pc:sldChg chg="addSp delSp modSp mod">
        <pc:chgData name="Noa Zilberman" userId="3d2b8376-6b7d-4449-b5c0-844ef2a45a4b" providerId="ADAL" clId="{C05FBB2D-65D9-4714-B125-0E4E96CE4029}" dt="2023-12-01T21:06:58.827" v="665" actId="108"/>
        <pc:sldMkLst>
          <pc:docMk/>
          <pc:sldMk cId="1429863348" sldId="297"/>
        </pc:sldMkLst>
        <pc:spChg chg="mod">
          <ac:chgData name="Noa Zilberman" userId="3d2b8376-6b7d-4449-b5c0-844ef2a45a4b" providerId="ADAL" clId="{C05FBB2D-65D9-4714-B125-0E4E96CE4029}" dt="2023-12-01T20:57:57.974" v="505" actId="20577"/>
          <ac:spMkLst>
            <pc:docMk/>
            <pc:sldMk cId="1429863348" sldId="297"/>
            <ac:spMk id="2" creationId="{E14FBBD8-A91B-37E9-477A-DF4D06831AF6}"/>
          </ac:spMkLst>
        </pc:spChg>
        <pc:spChg chg="mod">
          <ac:chgData name="Noa Zilberman" userId="3d2b8376-6b7d-4449-b5c0-844ef2a45a4b" providerId="ADAL" clId="{C05FBB2D-65D9-4714-B125-0E4E96CE4029}" dt="2023-12-01T21:06:58.827" v="665" actId="108"/>
          <ac:spMkLst>
            <pc:docMk/>
            <pc:sldMk cId="1429863348" sldId="297"/>
            <ac:spMk id="3" creationId="{689D4EA4-54F9-7FD0-8D6C-FE346A59536B}"/>
          </ac:spMkLst>
        </pc:spChg>
        <pc:spChg chg="mod">
          <ac:chgData name="Noa Zilberman" userId="3d2b8376-6b7d-4449-b5c0-844ef2a45a4b" providerId="ADAL" clId="{C05FBB2D-65D9-4714-B125-0E4E96CE4029}" dt="2023-12-01T19:12:51.706" v="310" actId="1037"/>
          <ac:spMkLst>
            <pc:docMk/>
            <pc:sldMk cId="1429863348" sldId="297"/>
            <ac:spMk id="10" creationId="{E6EC5616-823D-ABEB-7FF4-C0A542A32174}"/>
          </ac:spMkLst>
        </pc:spChg>
        <pc:spChg chg="mod">
          <ac:chgData name="Noa Zilberman" userId="3d2b8376-6b7d-4449-b5c0-844ef2a45a4b" providerId="ADAL" clId="{C05FBB2D-65D9-4714-B125-0E4E96CE4029}" dt="2023-12-01T19:11:21.028" v="288" actId="1037"/>
          <ac:spMkLst>
            <pc:docMk/>
            <pc:sldMk cId="1429863348" sldId="297"/>
            <ac:spMk id="11" creationId="{6D1788FB-5A1C-2622-4A83-D1BE3BED52AF}"/>
          </ac:spMkLst>
        </pc:spChg>
        <pc:spChg chg="mod">
          <ac:chgData name="Noa Zilberman" userId="3d2b8376-6b7d-4449-b5c0-844ef2a45a4b" providerId="ADAL" clId="{C05FBB2D-65D9-4714-B125-0E4E96CE4029}" dt="2023-12-01T19:11:21.028" v="288" actId="1037"/>
          <ac:spMkLst>
            <pc:docMk/>
            <pc:sldMk cId="1429863348" sldId="297"/>
            <ac:spMk id="12" creationId="{9EB597A6-8D34-EA83-B877-96AA34FC22C9}"/>
          </ac:spMkLst>
        </pc:spChg>
        <pc:spChg chg="mod">
          <ac:chgData name="Noa Zilberman" userId="3d2b8376-6b7d-4449-b5c0-844ef2a45a4b" providerId="ADAL" clId="{C05FBB2D-65D9-4714-B125-0E4E96CE4029}" dt="2023-12-01T19:11:21.028" v="288" actId="1037"/>
          <ac:spMkLst>
            <pc:docMk/>
            <pc:sldMk cId="1429863348" sldId="297"/>
            <ac:spMk id="13" creationId="{E42A3EAB-C1E9-4319-0EDF-5EA7DBE3827F}"/>
          </ac:spMkLst>
        </pc:spChg>
        <pc:picChg chg="mod">
          <ac:chgData name="Noa Zilberman" userId="3d2b8376-6b7d-4449-b5c0-844ef2a45a4b" providerId="ADAL" clId="{C05FBB2D-65D9-4714-B125-0E4E96CE4029}" dt="2023-12-01T19:11:21.028" v="288" actId="1037"/>
          <ac:picMkLst>
            <pc:docMk/>
            <pc:sldMk cId="1429863348" sldId="297"/>
            <ac:picMk id="5" creationId="{4FD35C02-10E3-AD53-34BB-E7F3933377B3}"/>
          </ac:picMkLst>
        </pc:picChg>
        <pc:picChg chg="mod">
          <ac:chgData name="Noa Zilberman" userId="3d2b8376-6b7d-4449-b5c0-844ef2a45a4b" providerId="ADAL" clId="{C05FBB2D-65D9-4714-B125-0E4E96CE4029}" dt="2023-12-01T19:10:30.971" v="271" actId="1036"/>
          <ac:picMkLst>
            <pc:docMk/>
            <pc:sldMk cId="1429863348" sldId="297"/>
            <ac:picMk id="7" creationId="{849927F0-E48B-5943-D856-E30BD66F70A8}"/>
          </ac:picMkLst>
        </pc:picChg>
        <pc:cxnChg chg="add del mod">
          <ac:chgData name="Noa Zilberman" userId="3d2b8376-6b7d-4449-b5c0-844ef2a45a4b" providerId="ADAL" clId="{C05FBB2D-65D9-4714-B125-0E4E96CE4029}" dt="2023-12-01T19:10:45.016" v="273" actId="478"/>
          <ac:cxnSpMkLst>
            <pc:docMk/>
            <pc:sldMk cId="1429863348" sldId="297"/>
            <ac:cxnSpMk id="9" creationId="{ABEB82B8-28CB-DB37-566F-0CA774136CA9}"/>
          </ac:cxnSpMkLst>
        </pc:cxnChg>
      </pc:sldChg>
      <pc:sldChg chg="modSp mod">
        <pc:chgData name="Noa Zilberman" userId="3d2b8376-6b7d-4449-b5c0-844ef2a45a4b" providerId="ADAL" clId="{C05FBB2D-65D9-4714-B125-0E4E96CE4029}" dt="2023-12-01T21:07:07.010" v="670" actId="108"/>
        <pc:sldMkLst>
          <pc:docMk/>
          <pc:sldMk cId="2286047306" sldId="299"/>
        </pc:sldMkLst>
        <pc:spChg chg="mod">
          <ac:chgData name="Noa Zilberman" userId="3d2b8376-6b7d-4449-b5c0-844ef2a45a4b" providerId="ADAL" clId="{C05FBB2D-65D9-4714-B125-0E4E96CE4029}" dt="2023-12-01T20:11:31.206" v="400" actId="1076"/>
          <ac:spMkLst>
            <pc:docMk/>
            <pc:sldMk cId="2286047306" sldId="299"/>
            <ac:spMk id="2" creationId="{F49E64B7-A3FC-6D56-A660-29F5DEF2693B}"/>
          </ac:spMkLst>
        </pc:spChg>
        <pc:spChg chg="mod">
          <ac:chgData name="Noa Zilberman" userId="3d2b8376-6b7d-4449-b5c0-844ef2a45a4b" providerId="ADAL" clId="{C05FBB2D-65D9-4714-B125-0E4E96CE4029}" dt="2023-12-01T21:07:07.010" v="670" actId="108"/>
          <ac:spMkLst>
            <pc:docMk/>
            <pc:sldMk cId="2286047306" sldId="299"/>
            <ac:spMk id="3" creationId="{C7605F40-61E8-AD18-0F81-28A171AA2415}"/>
          </ac:spMkLst>
        </pc:spChg>
        <pc:spChg chg="mod">
          <ac:chgData name="Noa Zilberman" userId="3d2b8376-6b7d-4449-b5c0-844ef2a45a4b" providerId="ADAL" clId="{C05FBB2D-65D9-4714-B125-0E4E96CE4029}" dt="2023-12-01T20:11:20.572" v="397" actId="255"/>
          <ac:spMkLst>
            <pc:docMk/>
            <pc:sldMk cId="2286047306" sldId="299"/>
            <ac:spMk id="6" creationId="{475368BB-8DDB-9423-08E0-9121C21929F8}"/>
          </ac:spMkLst>
        </pc:spChg>
        <pc:picChg chg="mod">
          <ac:chgData name="Noa Zilberman" userId="3d2b8376-6b7d-4449-b5c0-844ef2a45a4b" providerId="ADAL" clId="{C05FBB2D-65D9-4714-B125-0E4E96CE4029}" dt="2023-12-01T20:11:33.383" v="401" actId="1076"/>
          <ac:picMkLst>
            <pc:docMk/>
            <pc:sldMk cId="2286047306" sldId="299"/>
            <ac:picMk id="8" creationId="{D9E77CC5-C0B3-8F21-448F-A90CDFE96A7D}"/>
          </ac:picMkLst>
        </pc:picChg>
      </pc:sldChg>
      <pc:sldChg chg="modSp mod">
        <pc:chgData name="Noa Zilberman" userId="3d2b8376-6b7d-4449-b5c0-844ef2a45a4b" providerId="ADAL" clId="{C05FBB2D-65D9-4714-B125-0E4E96CE4029}" dt="2023-12-01T22:22:45.728" v="686" actId="20577"/>
        <pc:sldMkLst>
          <pc:docMk/>
          <pc:sldMk cId="4273813551" sldId="300"/>
        </pc:sldMkLst>
        <pc:spChg chg="mod">
          <ac:chgData name="Noa Zilberman" userId="3d2b8376-6b7d-4449-b5c0-844ef2a45a4b" providerId="ADAL" clId="{C05FBB2D-65D9-4714-B125-0E4E96CE4029}" dt="2023-12-01T22:22:45.728" v="686" actId="20577"/>
          <ac:spMkLst>
            <pc:docMk/>
            <pc:sldMk cId="4273813551" sldId="300"/>
            <ac:spMk id="3" creationId="{8227BF96-F6C2-21D4-64A0-C4DE6F7ABA93}"/>
          </ac:spMkLst>
        </pc:spChg>
        <pc:spChg chg="mod">
          <ac:chgData name="Noa Zilberman" userId="3d2b8376-6b7d-4449-b5c0-844ef2a45a4b" providerId="ADAL" clId="{C05FBB2D-65D9-4714-B125-0E4E96CE4029}" dt="2023-12-01T21:06:41.340" v="654" actId="108"/>
          <ac:spMkLst>
            <pc:docMk/>
            <pc:sldMk cId="4273813551" sldId="300"/>
            <ac:spMk id="6" creationId="{1452912A-DA88-3181-A10F-213BAC1E5513}"/>
          </ac:spMkLst>
        </pc:spChg>
      </pc:sldChg>
      <pc:sldChg chg="modSp mod">
        <pc:chgData name="Noa Zilberman" userId="3d2b8376-6b7d-4449-b5c0-844ef2a45a4b" providerId="ADAL" clId="{C05FBB2D-65D9-4714-B125-0E4E96CE4029}" dt="2023-12-01T21:06:43.067" v="655" actId="108"/>
        <pc:sldMkLst>
          <pc:docMk/>
          <pc:sldMk cId="85542703" sldId="301"/>
        </pc:sldMkLst>
        <pc:spChg chg="mod">
          <ac:chgData name="Noa Zilberman" userId="3d2b8376-6b7d-4449-b5c0-844ef2a45a4b" providerId="ADAL" clId="{C05FBB2D-65D9-4714-B125-0E4E96CE4029}" dt="2023-12-01T21:06:43.067" v="655" actId="108"/>
          <ac:spMkLst>
            <pc:docMk/>
            <pc:sldMk cId="85542703" sldId="301"/>
            <ac:spMk id="6" creationId="{1452912A-DA88-3181-A10F-213BAC1E5513}"/>
          </ac:spMkLst>
        </pc:spChg>
        <pc:picChg chg="mod">
          <ac:chgData name="Noa Zilberman" userId="3d2b8376-6b7d-4449-b5c0-844ef2a45a4b" providerId="ADAL" clId="{C05FBB2D-65D9-4714-B125-0E4E96CE4029}" dt="2023-12-01T18:30:49.712" v="44" actId="14100"/>
          <ac:picMkLst>
            <pc:docMk/>
            <pc:sldMk cId="85542703" sldId="301"/>
            <ac:picMk id="7" creationId="{6DC5CD4B-DA39-A175-7C2B-B4AE039ED631}"/>
          </ac:picMkLst>
        </pc:picChg>
      </pc:sldChg>
      <pc:sldChg chg="modSp mod">
        <pc:chgData name="Noa Zilberman" userId="3d2b8376-6b7d-4449-b5c0-844ef2a45a4b" providerId="ADAL" clId="{C05FBB2D-65D9-4714-B125-0E4E96CE4029}" dt="2023-12-01T21:06:44.685" v="656" actId="108"/>
        <pc:sldMkLst>
          <pc:docMk/>
          <pc:sldMk cId="2510065584" sldId="302"/>
        </pc:sldMkLst>
        <pc:spChg chg="mod">
          <ac:chgData name="Noa Zilberman" userId="3d2b8376-6b7d-4449-b5c0-844ef2a45a4b" providerId="ADAL" clId="{C05FBB2D-65D9-4714-B125-0E4E96CE4029}" dt="2023-12-01T21:06:44.685" v="656" actId="108"/>
          <ac:spMkLst>
            <pc:docMk/>
            <pc:sldMk cId="2510065584" sldId="302"/>
            <ac:spMk id="6" creationId="{1452912A-DA88-3181-A10F-213BAC1E5513}"/>
          </ac:spMkLst>
        </pc:spChg>
      </pc:sldChg>
      <pc:sldChg chg="modSp mod">
        <pc:chgData name="Noa Zilberman" userId="3d2b8376-6b7d-4449-b5c0-844ef2a45a4b" providerId="ADAL" clId="{C05FBB2D-65D9-4714-B125-0E4E96CE4029}" dt="2023-12-01T21:06:46.484" v="657" actId="108"/>
        <pc:sldMkLst>
          <pc:docMk/>
          <pc:sldMk cId="2224962499" sldId="303"/>
        </pc:sldMkLst>
        <pc:spChg chg="mod">
          <ac:chgData name="Noa Zilberman" userId="3d2b8376-6b7d-4449-b5c0-844ef2a45a4b" providerId="ADAL" clId="{C05FBB2D-65D9-4714-B125-0E4E96CE4029}" dt="2023-12-01T21:06:46.484" v="657" actId="108"/>
          <ac:spMkLst>
            <pc:docMk/>
            <pc:sldMk cId="2224962499" sldId="303"/>
            <ac:spMk id="6" creationId="{1452912A-DA88-3181-A10F-213BAC1E5513}"/>
          </ac:spMkLst>
        </pc:spChg>
      </pc:sldChg>
      <pc:sldChg chg="modSp mod">
        <pc:chgData name="Noa Zilberman" userId="3d2b8376-6b7d-4449-b5c0-844ef2a45a4b" providerId="ADAL" clId="{C05FBB2D-65D9-4714-B125-0E4E96CE4029}" dt="2023-12-01T21:06:48.061" v="658" actId="108"/>
        <pc:sldMkLst>
          <pc:docMk/>
          <pc:sldMk cId="2985749909" sldId="304"/>
        </pc:sldMkLst>
        <pc:spChg chg="mod">
          <ac:chgData name="Noa Zilberman" userId="3d2b8376-6b7d-4449-b5c0-844ef2a45a4b" providerId="ADAL" clId="{C05FBB2D-65D9-4714-B125-0E4E96CE4029}" dt="2023-12-01T18:31:50.848" v="50" actId="1036"/>
          <ac:spMkLst>
            <pc:docMk/>
            <pc:sldMk cId="2985749909" sldId="304"/>
            <ac:spMk id="5" creationId="{25021599-64B0-FEDA-5AB3-FF6D9862441D}"/>
          </ac:spMkLst>
        </pc:spChg>
        <pc:spChg chg="mod">
          <ac:chgData name="Noa Zilberman" userId="3d2b8376-6b7d-4449-b5c0-844ef2a45a4b" providerId="ADAL" clId="{C05FBB2D-65D9-4714-B125-0E4E96CE4029}" dt="2023-12-01T21:06:48.061" v="658" actId="108"/>
          <ac:spMkLst>
            <pc:docMk/>
            <pc:sldMk cId="2985749909" sldId="304"/>
            <ac:spMk id="6" creationId="{1452912A-DA88-3181-A10F-213BAC1E5513}"/>
          </ac:spMkLst>
        </pc:spChg>
      </pc:sldChg>
      <pc:sldChg chg="modSp mod">
        <pc:chgData name="Noa Zilberman" userId="3d2b8376-6b7d-4449-b5c0-844ef2a45a4b" providerId="ADAL" clId="{C05FBB2D-65D9-4714-B125-0E4E96CE4029}" dt="2023-12-01T21:06:49.544" v="659" actId="108"/>
        <pc:sldMkLst>
          <pc:docMk/>
          <pc:sldMk cId="770864235" sldId="305"/>
        </pc:sldMkLst>
        <pc:spChg chg="mod">
          <ac:chgData name="Noa Zilberman" userId="3d2b8376-6b7d-4449-b5c0-844ef2a45a4b" providerId="ADAL" clId="{C05FBB2D-65D9-4714-B125-0E4E96CE4029}" dt="2023-12-01T21:06:49.544" v="659" actId="108"/>
          <ac:spMkLst>
            <pc:docMk/>
            <pc:sldMk cId="770864235" sldId="305"/>
            <ac:spMk id="6" creationId="{1452912A-DA88-3181-A10F-213BAC1E5513}"/>
          </ac:spMkLst>
        </pc:spChg>
        <pc:spChg chg="mod">
          <ac:chgData name="Noa Zilberman" userId="3d2b8376-6b7d-4449-b5c0-844ef2a45a4b" providerId="ADAL" clId="{C05FBB2D-65D9-4714-B125-0E4E96CE4029}" dt="2023-12-01T18:31:57.219" v="51" actId="20577"/>
          <ac:spMkLst>
            <pc:docMk/>
            <pc:sldMk cId="770864235" sldId="305"/>
            <ac:spMk id="7" creationId="{9BC2551D-4E50-BA05-8B9B-D48E41DB589A}"/>
          </ac:spMkLst>
        </pc:spChg>
      </pc:sldChg>
      <pc:sldChg chg="modSp mod">
        <pc:chgData name="Noa Zilberman" userId="3d2b8376-6b7d-4449-b5c0-844ef2a45a4b" providerId="ADAL" clId="{C05FBB2D-65D9-4714-B125-0E4E96CE4029}" dt="2023-12-01T21:06:39.906" v="653" actId="108"/>
        <pc:sldMkLst>
          <pc:docMk/>
          <pc:sldMk cId="2330909462" sldId="306"/>
        </pc:sldMkLst>
        <pc:spChg chg="mod">
          <ac:chgData name="Noa Zilberman" userId="3d2b8376-6b7d-4449-b5c0-844ef2a45a4b" providerId="ADAL" clId="{C05FBB2D-65D9-4714-B125-0E4E96CE4029}" dt="2023-12-01T21:06:39.906" v="653" actId="108"/>
          <ac:spMkLst>
            <pc:docMk/>
            <pc:sldMk cId="2330909462" sldId="306"/>
            <ac:spMk id="6" creationId="{1452912A-DA88-3181-A10F-213BAC1E5513}"/>
          </ac:spMkLst>
        </pc:spChg>
      </pc:sldChg>
      <pc:sldChg chg="delSp modSp mod">
        <pc:chgData name="Noa Zilberman" userId="3d2b8376-6b7d-4449-b5c0-844ef2a45a4b" providerId="ADAL" clId="{C05FBB2D-65D9-4714-B125-0E4E96CE4029}" dt="2023-12-01T21:06:23.616" v="645" actId="403"/>
        <pc:sldMkLst>
          <pc:docMk/>
          <pc:sldMk cId="3865878538" sldId="308"/>
        </pc:sldMkLst>
        <pc:spChg chg="mod">
          <ac:chgData name="Noa Zilberman" userId="3d2b8376-6b7d-4449-b5c0-844ef2a45a4b" providerId="ADAL" clId="{C05FBB2D-65D9-4714-B125-0E4E96CE4029}" dt="2023-12-01T21:06:18.483" v="644" actId="1076"/>
          <ac:spMkLst>
            <pc:docMk/>
            <pc:sldMk cId="3865878538" sldId="308"/>
            <ac:spMk id="2" creationId="{20B5E0E2-498A-A144-DF14-9034DA8381B8}"/>
          </ac:spMkLst>
        </pc:spChg>
        <pc:spChg chg="mod">
          <ac:chgData name="Noa Zilberman" userId="3d2b8376-6b7d-4449-b5c0-844ef2a45a4b" providerId="ADAL" clId="{C05FBB2D-65D9-4714-B125-0E4E96CE4029}" dt="2023-12-01T21:06:23.616" v="645" actId="403"/>
          <ac:spMkLst>
            <pc:docMk/>
            <pc:sldMk cId="3865878538" sldId="308"/>
            <ac:spMk id="3" creationId="{3AFC10C9-21DB-B543-B440-F43A6C8E5707}"/>
          </ac:spMkLst>
        </pc:spChg>
        <pc:spChg chg="del mod">
          <ac:chgData name="Noa Zilberman" userId="3d2b8376-6b7d-4449-b5c0-844ef2a45a4b" providerId="ADAL" clId="{C05FBB2D-65D9-4714-B125-0E4E96CE4029}" dt="2023-12-01T20:15:08.527" v="421" actId="478"/>
          <ac:spMkLst>
            <pc:docMk/>
            <pc:sldMk cId="3865878538" sldId="308"/>
            <ac:spMk id="4" creationId="{7F35D2A4-1114-4C88-3850-ACF43973E746}"/>
          </ac:spMkLst>
        </pc:spChg>
      </pc:sldChg>
      <pc:sldChg chg="delSp modSp mod">
        <pc:chgData name="Noa Zilberman" userId="3d2b8376-6b7d-4449-b5c0-844ef2a45a4b" providerId="ADAL" clId="{C05FBB2D-65D9-4714-B125-0E4E96CE4029}" dt="2023-12-01T21:07:11.890" v="673" actId="108"/>
        <pc:sldMkLst>
          <pc:docMk/>
          <pc:sldMk cId="3963253980" sldId="309"/>
        </pc:sldMkLst>
        <pc:spChg chg="del mod">
          <ac:chgData name="Noa Zilberman" userId="3d2b8376-6b7d-4449-b5c0-844ef2a45a4b" providerId="ADAL" clId="{C05FBB2D-65D9-4714-B125-0E4E96CE4029}" dt="2023-12-01T20:13:08.440" v="411" actId="478"/>
          <ac:spMkLst>
            <pc:docMk/>
            <pc:sldMk cId="3963253980" sldId="309"/>
            <ac:spMk id="2" creationId="{5D76D1EF-7B71-8123-50CA-AD3A85679FD2}"/>
          </ac:spMkLst>
        </pc:spChg>
        <pc:spChg chg="mod">
          <ac:chgData name="Noa Zilberman" userId="3d2b8376-6b7d-4449-b5c0-844ef2a45a4b" providerId="ADAL" clId="{C05FBB2D-65D9-4714-B125-0E4E96CE4029}" dt="2023-12-01T21:07:11.890" v="673" actId="108"/>
          <ac:spMkLst>
            <pc:docMk/>
            <pc:sldMk cId="3963253980" sldId="309"/>
            <ac:spMk id="3" creationId="{FA5D2FFC-AF78-8650-D310-9BA9C4159B29}"/>
          </ac:spMkLst>
        </pc:spChg>
        <pc:spChg chg="mod">
          <ac:chgData name="Noa Zilberman" userId="3d2b8376-6b7d-4449-b5c0-844ef2a45a4b" providerId="ADAL" clId="{C05FBB2D-65D9-4714-B125-0E4E96CE4029}" dt="2023-12-01T20:12:09.841" v="404" actId="6549"/>
          <ac:spMkLst>
            <pc:docMk/>
            <pc:sldMk cId="3963253980" sldId="309"/>
            <ac:spMk id="8" creationId="{B8216475-2A16-4AF2-26B7-55A316D04D6F}"/>
          </ac:spMkLst>
        </pc:spChg>
        <pc:picChg chg="mod">
          <ac:chgData name="Noa Zilberman" userId="3d2b8376-6b7d-4449-b5c0-844ef2a45a4b" providerId="ADAL" clId="{C05FBB2D-65D9-4714-B125-0E4E96CE4029}" dt="2023-12-01T20:16:48.441" v="429"/>
          <ac:picMkLst>
            <pc:docMk/>
            <pc:sldMk cId="3963253980" sldId="309"/>
            <ac:picMk id="5" creationId="{23EA1A86-DA7C-DDB0-573E-86537F265B91}"/>
          </ac:picMkLst>
        </pc:picChg>
      </pc:sldChg>
      <pc:sldChg chg="delSp modSp mod">
        <pc:chgData name="Noa Zilberman" userId="3d2b8376-6b7d-4449-b5c0-844ef2a45a4b" providerId="ADAL" clId="{C05FBB2D-65D9-4714-B125-0E4E96CE4029}" dt="2023-12-01T21:07:13.339" v="674" actId="108"/>
        <pc:sldMkLst>
          <pc:docMk/>
          <pc:sldMk cId="3663605853" sldId="310"/>
        </pc:sldMkLst>
        <pc:spChg chg="mod">
          <ac:chgData name="Noa Zilberman" userId="3d2b8376-6b7d-4449-b5c0-844ef2a45a4b" providerId="ADAL" clId="{C05FBB2D-65D9-4714-B125-0E4E96CE4029}" dt="2023-12-01T21:07:13.339" v="674" actId="108"/>
          <ac:spMkLst>
            <pc:docMk/>
            <pc:sldMk cId="3663605853" sldId="310"/>
            <ac:spMk id="3" creationId="{FA5D2FFC-AF78-8650-D310-9BA9C4159B29}"/>
          </ac:spMkLst>
        </pc:spChg>
        <pc:spChg chg="del mod">
          <ac:chgData name="Noa Zilberman" userId="3d2b8376-6b7d-4449-b5c0-844ef2a45a4b" providerId="ADAL" clId="{C05FBB2D-65D9-4714-B125-0E4E96CE4029}" dt="2023-12-01T20:13:21.006" v="412" actId="478"/>
          <ac:spMkLst>
            <pc:docMk/>
            <pc:sldMk cId="3663605853" sldId="310"/>
            <ac:spMk id="4" creationId="{733F7069-0B80-33AE-5D28-30D95B345A2C}"/>
          </ac:spMkLst>
        </pc:spChg>
        <pc:spChg chg="mod">
          <ac:chgData name="Noa Zilberman" userId="3d2b8376-6b7d-4449-b5c0-844ef2a45a4b" providerId="ADAL" clId="{C05FBB2D-65D9-4714-B125-0E4E96CE4029}" dt="2023-12-01T20:12:27.767" v="405" actId="6549"/>
          <ac:spMkLst>
            <pc:docMk/>
            <pc:sldMk cId="3663605853" sldId="310"/>
            <ac:spMk id="8" creationId="{CB190377-428A-93AA-6A5E-9B965E090B1E}"/>
          </ac:spMkLst>
        </pc:spChg>
        <pc:picChg chg="mod">
          <ac:chgData name="Noa Zilberman" userId="3d2b8376-6b7d-4449-b5c0-844ef2a45a4b" providerId="ADAL" clId="{C05FBB2D-65D9-4714-B125-0E4E96CE4029}" dt="2023-12-01T20:17:00.836" v="430"/>
          <ac:picMkLst>
            <pc:docMk/>
            <pc:sldMk cId="3663605853" sldId="310"/>
            <ac:picMk id="13" creationId="{D4B09B1E-70E2-E5C6-7BDC-191D9258B5EB}"/>
          </ac:picMkLst>
        </pc:picChg>
      </pc:sldChg>
      <pc:sldChg chg="modSp mod">
        <pc:chgData name="Noa Zilberman" userId="3d2b8376-6b7d-4449-b5c0-844ef2a45a4b" providerId="ADAL" clId="{C05FBB2D-65D9-4714-B125-0E4E96CE4029}" dt="2023-12-01T22:29:35.330" v="708" actId="14100"/>
        <pc:sldMkLst>
          <pc:docMk/>
          <pc:sldMk cId="1003683596" sldId="311"/>
        </pc:sldMkLst>
        <pc:spChg chg="mod">
          <ac:chgData name="Noa Zilberman" userId="3d2b8376-6b7d-4449-b5c0-844ef2a45a4b" providerId="ADAL" clId="{C05FBB2D-65D9-4714-B125-0E4E96CE4029}" dt="2023-12-01T21:07:14.843" v="675" actId="108"/>
          <ac:spMkLst>
            <pc:docMk/>
            <pc:sldMk cId="1003683596" sldId="311"/>
            <ac:spMk id="3" creationId="{FA5D2FFC-AF78-8650-D310-9BA9C4159B29}"/>
          </ac:spMkLst>
        </pc:spChg>
        <pc:spChg chg="mod">
          <ac:chgData name="Noa Zilberman" userId="3d2b8376-6b7d-4449-b5c0-844ef2a45a4b" providerId="ADAL" clId="{C05FBB2D-65D9-4714-B125-0E4E96CE4029}" dt="2023-12-01T20:13:43.057" v="414" actId="20577"/>
          <ac:spMkLst>
            <pc:docMk/>
            <pc:sldMk cId="1003683596" sldId="311"/>
            <ac:spMk id="8" creationId="{F4519F47-8BB9-0A2A-7CAC-33B8249BADEB}"/>
          </ac:spMkLst>
        </pc:spChg>
        <pc:picChg chg="mod">
          <ac:chgData name="Noa Zilberman" userId="3d2b8376-6b7d-4449-b5c0-844ef2a45a4b" providerId="ADAL" clId="{C05FBB2D-65D9-4714-B125-0E4E96CE4029}" dt="2023-12-01T22:29:35.330" v="708" actId="14100"/>
          <ac:picMkLst>
            <pc:docMk/>
            <pc:sldMk cId="1003683596" sldId="311"/>
            <ac:picMk id="5" creationId="{13EEB9BE-D95B-4770-318C-B2A4DD7A6B46}"/>
          </ac:picMkLst>
        </pc:picChg>
      </pc:sldChg>
      <pc:sldChg chg="modSp mod">
        <pc:chgData name="Noa Zilberman" userId="3d2b8376-6b7d-4449-b5c0-844ef2a45a4b" providerId="ADAL" clId="{C05FBB2D-65D9-4714-B125-0E4E96CE4029}" dt="2023-12-01T21:07:04.003" v="668" actId="108"/>
        <pc:sldMkLst>
          <pc:docMk/>
          <pc:sldMk cId="3911112331" sldId="313"/>
        </pc:sldMkLst>
        <pc:spChg chg="mod">
          <ac:chgData name="Noa Zilberman" userId="3d2b8376-6b7d-4449-b5c0-844ef2a45a4b" providerId="ADAL" clId="{C05FBB2D-65D9-4714-B125-0E4E96CE4029}" dt="2023-12-01T21:07:04.003" v="668" actId="108"/>
          <ac:spMkLst>
            <pc:docMk/>
            <pc:sldMk cId="3911112331" sldId="313"/>
            <ac:spMk id="3" creationId="{6827E619-0AF0-67CF-75F0-265A20581909}"/>
          </ac:spMkLst>
        </pc:spChg>
      </pc:sldChg>
      <pc:sldChg chg="modSp mod">
        <pc:chgData name="Noa Zilberman" userId="3d2b8376-6b7d-4449-b5c0-844ef2a45a4b" providerId="ADAL" clId="{C05FBB2D-65D9-4714-B125-0E4E96CE4029}" dt="2023-12-01T21:04:40.086" v="633" actId="255"/>
        <pc:sldMkLst>
          <pc:docMk/>
          <pc:sldMk cId="2605414144" sldId="314"/>
        </pc:sldMkLst>
        <pc:spChg chg="mod">
          <ac:chgData name="Noa Zilberman" userId="3d2b8376-6b7d-4449-b5c0-844ef2a45a4b" providerId="ADAL" clId="{C05FBB2D-65D9-4714-B125-0E4E96CE4029}" dt="2023-12-01T21:04:40.086" v="633" actId="255"/>
          <ac:spMkLst>
            <pc:docMk/>
            <pc:sldMk cId="2605414144" sldId="314"/>
            <ac:spMk id="2" creationId="{A0E51081-2B70-C2B5-F55A-39239AB1640D}"/>
          </ac:spMkLst>
        </pc:spChg>
      </pc:sldChg>
      <pc:sldChg chg="addSp delSp modSp mod">
        <pc:chgData name="Noa Zilberman" userId="3d2b8376-6b7d-4449-b5c0-844ef2a45a4b" providerId="ADAL" clId="{C05FBB2D-65D9-4714-B125-0E4E96CE4029}" dt="2023-12-01T22:25:10.809" v="691" actId="20577"/>
        <pc:sldMkLst>
          <pc:docMk/>
          <pc:sldMk cId="3325446974" sldId="315"/>
        </pc:sldMkLst>
        <pc:spChg chg="mod">
          <ac:chgData name="Noa Zilberman" userId="3d2b8376-6b7d-4449-b5c0-844ef2a45a4b" providerId="ADAL" clId="{C05FBB2D-65D9-4714-B125-0E4E96CE4029}" dt="2023-12-01T22:25:10.809" v="691" actId="20577"/>
          <ac:spMkLst>
            <pc:docMk/>
            <pc:sldMk cId="3325446974" sldId="315"/>
            <ac:spMk id="2" creationId="{663BACA5-9BEF-396C-3728-596BF1E5880D}"/>
          </ac:spMkLst>
        </pc:spChg>
        <pc:spChg chg="mod">
          <ac:chgData name="Noa Zilberman" userId="3d2b8376-6b7d-4449-b5c0-844ef2a45a4b" providerId="ADAL" clId="{C05FBB2D-65D9-4714-B125-0E4E96CE4029}" dt="2023-12-01T21:06:54.162" v="662" actId="108"/>
          <ac:spMkLst>
            <pc:docMk/>
            <pc:sldMk cId="3325446974" sldId="315"/>
            <ac:spMk id="3" creationId="{92109054-FD31-5671-1925-556C873BC257}"/>
          </ac:spMkLst>
        </pc:spChg>
        <pc:spChg chg="del">
          <ac:chgData name="Noa Zilberman" userId="3d2b8376-6b7d-4449-b5c0-844ef2a45a4b" providerId="ADAL" clId="{C05FBB2D-65D9-4714-B125-0E4E96CE4029}" dt="2023-12-01T20:16:02.221" v="427" actId="478"/>
          <ac:spMkLst>
            <pc:docMk/>
            <pc:sldMk cId="3325446974" sldId="315"/>
            <ac:spMk id="4" creationId="{AACB0E68-A9AD-3953-BCDF-B5D256CB0854}"/>
          </ac:spMkLst>
        </pc:spChg>
        <pc:spChg chg="add mod">
          <ac:chgData name="Noa Zilberman" userId="3d2b8376-6b7d-4449-b5c0-844ef2a45a4b" providerId="ADAL" clId="{C05FBB2D-65D9-4714-B125-0E4E96CE4029}" dt="2023-12-01T20:56:54.458" v="486" actId="20577"/>
          <ac:spMkLst>
            <pc:docMk/>
            <pc:sldMk cId="3325446974" sldId="315"/>
            <ac:spMk id="6" creationId="{3FE02598-8366-977A-C59B-2BB8E7793B7C}"/>
          </ac:spMkLst>
        </pc:spChg>
        <pc:picChg chg="mod">
          <ac:chgData name="Noa Zilberman" userId="3d2b8376-6b7d-4449-b5c0-844ef2a45a4b" providerId="ADAL" clId="{C05FBB2D-65D9-4714-B125-0E4E96CE4029}" dt="2023-12-01T20:56:24.334" v="464" actId="1076"/>
          <ac:picMkLst>
            <pc:docMk/>
            <pc:sldMk cId="3325446974" sldId="315"/>
            <ac:picMk id="5" creationId="{474F2CEF-ACAD-8B8A-62D6-51A03F5854A8}"/>
          </ac:picMkLst>
        </pc:picChg>
      </pc:sldChg>
      <pc:sldChg chg="modSp mod">
        <pc:chgData name="Noa Zilberman" userId="3d2b8376-6b7d-4449-b5c0-844ef2a45a4b" providerId="ADAL" clId="{C05FBB2D-65D9-4714-B125-0E4E96CE4029}" dt="2023-12-01T21:04:45.930" v="635" actId="108"/>
        <pc:sldMkLst>
          <pc:docMk/>
          <pc:sldMk cId="4093750787" sldId="316"/>
        </pc:sldMkLst>
        <pc:spChg chg="mod">
          <ac:chgData name="Noa Zilberman" userId="3d2b8376-6b7d-4449-b5c0-844ef2a45a4b" providerId="ADAL" clId="{C05FBB2D-65D9-4714-B125-0E4E96CE4029}" dt="2023-12-01T19:47:13.262" v="334" actId="20577"/>
          <ac:spMkLst>
            <pc:docMk/>
            <pc:sldMk cId="4093750787" sldId="316"/>
            <ac:spMk id="2" creationId="{CD3A96D1-6B51-45E4-8211-636C8A62DA46}"/>
          </ac:spMkLst>
        </pc:spChg>
        <pc:spChg chg="mod">
          <ac:chgData name="Noa Zilberman" userId="3d2b8376-6b7d-4449-b5c0-844ef2a45a4b" providerId="ADAL" clId="{C05FBB2D-65D9-4714-B125-0E4E96CE4029}" dt="2023-12-01T21:04:45.930" v="635" actId="108"/>
          <ac:spMkLst>
            <pc:docMk/>
            <pc:sldMk cId="4093750787" sldId="316"/>
            <ac:spMk id="3" creationId="{CAF72DCC-31F0-90A8-D288-04B0C01AA6B4}"/>
          </ac:spMkLst>
        </pc:spChg>
      </pc:sldChg>
      <pc:sldChg chg="addSp modSp mod">
        <pc:chgData name="Noa Zilberman" userId="3d2b8376-6b7d-4449-b5c0-844ef2a45a4b" providerId="ADAL" clId="{C05FBB2D-65D9-4714-B125-0E4E96CE4029}" dt="2023-12-01T22:27:24.799" v="698" actId="20577"/>
        <pc:sldMkLst>
          <pc:docMk/>
          <pc:sldMk cId="4143974939" sldId="317"/>
        </pc:sldMkLst>
        <pc:spChg chg="mod">
          <ac:chgData name="Noa Zilberman" userId="3d2b8376-6b7d-4449-b5c0-844ef2a45a4b" providerId="ADAL" clId="{C05FBB2D-65D9-4714-B125-0E4E96CE4029}" dt="2023-12-01T22:27:24.799" v="698" actId="20577"/>
          <ac:spMkLst>
            <pc:docMk/>
            <pc:sldMk cId="4143974939" sldId="317"/>
            <ac:spMk id="3" creationId="{B776A2B0-AF5E-3A0C-A2D6-D73A1B07B39A}"/>
          </ac:spMkLst>
        </pc:spChg>
        <pc:spChg chg="mod">
          <ac:chgData name="Noa Zilberman" userId="3d2b8376-6b7d-4449-b5c0-844ef2a45a4b" providerId="ADAL" clId="{C05FBB2D-65D9-4714-B125-0E4E96CE4029}" dt="2023-12-01T19:04:38.451" v="208" actId="2710"/>
          <ac:spMkLst>
            <pc:docMk/>
            <pc:sldMk cId="4143974939" sldId="317"/>
            <ac:spMk id="4" creationId="{98351D6E-78E8-6FFB-7CE8-1113E7ADBC25}"/>
          </ac:spMkLst>
        </pc:spChg>
        <pc:spChg chg="add mod">
          <ac:chgData name="Noa Zilberman" userId="3d2b8376-6b7d-4449-b5c0-844ef2a45a4b" providerId="ADAL" clId="{C05FBB2D-65D9-4714-B125-0E4E96CE4029}" dt="2023-12-01T20:57:17.204" v="498" actId="1035"/>
          <ac:spMkLst>
            <pc:docMk/>
            <pc:sldMk cId="4143974939" sldId="317"/>
            <ac:spMk id="5" creationId="{3CF2CF9A-AC70-135C-D9DE-5D3DB38D45BC}"/>
          </ac:spMkLst>
        </pc:spChg>
        <pc:spChg chg="add mod">
          <ac:chgData name="Noa Zilberman" userId="3d2b8376-6b7d-4449-b5c0-844ef2a45a4b" providerId="ADAL" clId="{C05FBB2D-65D9-4714-B125-0E4E96CE4029}" dt="2023-12-01T20:57:17.204" v="498" actId="1035"/>
          <ac:spMkLst>
            <pc:docMk/>
            <pc:sldMk cId="4143974939" sldId="317"/>
            <ac:spMk id="7" creationId="{A1CC0E2D-4409-1951-E693-B13EE7AAB336}"/>
          </ac:spMkLst>
        </pc:spChg>
      </pc:sldChg>
      <pc:sldChg chg="addSp delSp modSp mod ord">
        <pc:chgData name="Noa Zilberman" userId="3d2b8376-6b7d-4449-b5c0-844ef2a45a4b" providerId="ADAL" clId="{C05FBB2D-65D9-4714-B125-0E4E96CE4029}" dt="2023-12-01T22:27:49.457" v="707" actId="20577"/>
        <pc:sldMkLst>
          <pc:docMk/>
          <pc:sldMk cId="1422535451" sldId="321"/>
        </pc:sldMkLst>
        <pc:spChg chg="mod">
          <ac:chgData name="Noa Zilberman" userId="3d2b8376-6b7d-4449-b5c0-844ef2a45a4b" providerId="ADAL" clId="{C05FBB2D-65D9-4714-B125-0E4E96CE4029}" dt="2023-12-01T22:27:49.457" v="707" actId="20577"/>
          <ac:spMkLst>
            <pc:docMk/>
            <pc:sldMk cId="1422535451" sldId="321"/>
            <ac:spMk id="2" creationId="{E14FBBD8-A91B-37E9-477A-DF4D06831AF6}"/>
          </ac:spMkLst>
        </pc:spChg>
        <pc:spChg chg="mod">
          <ac:chgData name="Noa Zilberman" userId="3d2b8376-6b7d-4449-b5c0-844ef2a45a4b" providerId="ADAL" clId="{C05FBB2D-65D9-4714-B125-0E4E96CE4029}" dt="2023-12-01T21:07:36.624" v="680" actId="255"/>
          <ac:spMkLst>
            <pc:docMk/>
            <pc:sldMk cId="1422535451" sldId="321"/>
            <ac:spMk id="3" creationId="{689D4EA4-54F9-7FD0-8D6C-FE346A59536B}"/>
          </ac:spMkLst>
        </pc:spChg>
        <pc:spChg chg="add mod">
          <ac:chgData name="Noa Zilberman" userId="3d2b8376-6b7d-4449-b5c0-844ef2a45a4b" providerId="ADAL" clId="{C05FBB2D-65D9-4714-B125-0E4E96CE4029}" dt="2023-12-01T20:59:27.705" v="541" actId="1076"/>
          <ac:spMkLst>
            <pc:docMk/>
            <pc:sldMk cId="1422535451" sldId="321"/>
            <ac:spMk id="4" creationId="{66C5FDD8-4E69-238A-C805-7AF3024D69DA}"/>
          </ac:spMkLst>
        </pc:spChg>
        <pc:spChg chg="add mod">
          <ac:chgData name="Noa Zilberman" userId="3d2b8376-6b7d-4449-b5c0-844ef2a45a4b" providerId="ADAL" clId="{C05FBB2D-65D9-4714-B125-0E4E96CE4029}" dt="2023-12-01T21:00:13.861" v="568" actId="20577"/>
          <ac:spMkLst>
            <pc:docMk/>
            <pc:sldMk cId="1422535451" sldId="321"/>
            <ac:spMk id="5" creationId="{651E2449-9717-BF38-4FAF-2C9E0CA3409F}"/>
          </ac:spMkLst>
        </pc:spChg>
        <pc:picChg chg="mod">
          <ac:chgData name="Noa Zilberman" userId="3d2b8376-6b7d-4449-b5c0-844ef2a45a4b" providerId="ADAL" clId="{C05FBB2D-65D9-4714-B125-0E4E96CE4029}" dt="2023-12-01T20:59:48.162" v="554" actId="1036"/>
          <ac:picMkLst>
            <pc:docMk/>
            <pc:sldMk cId="1422535451" sldId="321"/>
            <ac:picMk id="14" creationId="{76906093-5F78-DD58-BF22-DFEFD7FC7069}"/>
          </ac:picMkLst>
        </pc:picChg>
        <pc:picChg chg="mod">
          <ac:chgData name="Noa Zilberman" userId="3d2b8376-6b7d-4449-b5c0-844ef2a45a4b" providerId="ADAL" clId="{C05FBB2D-65D9-4714-B125-0E4E96CE4029}" dt="2023-12-01T20:58:31.757" v="506" actId="14100"/>
          <ac:picMkLst>
            <pc:docMk/>
            <pc:sldMk cId="1422535451" sldId="321"/>
            <ac:picMk id="16" creationId="{73101AB3-EC89-C326-15D3-3B9652E00AEE}"/>
          </ac:picMkLst>
        </pc:picChg>
        <pc:cxnChg chg="add del mod">
          <ac:chgData name="Noa Zilberman" userId="3d2b8376-6b7d-4449-b5c0-844ef2a45a4b" providerId="ADAL" clId="{C05FBB2D-65D9-4714-B125-0E4E96CE4029}" dt="2023-12-01T20:59:55.367" v="556" actId="478"/>
          <ac:cxnSpMkLst>
            <pc:docMk/>
            <pc:sldMk cId="1422535451" sldId="321"/>
            <ac:cxnSpMk id="7" creationId="{E7A7CEAB-F86B-8E6C-E4ED-5EE463F990BB}"/>
          </ac:cxnSpMkLst>
        </pc:cxnChg>
      </pc:sldChg>
      <pc:sldChg chg="modSp mod">
        <pc:chgData name="Noa Zilberman" userId="3d2b8376-6b7d-4449-b5c0-844ef2a45a4b" providerId="ADAL" clId="{C05FBB2D-65D9-4714-B125-0E4E96CE4029}" dt="2023-12-01T21:04:47.550" v="636" actId="108"/>
        <pc:sldMkLst>
          <pc:docMk/>
          <pc:sldMk cId="974410443" sldId="322"/>
        </pc:sldMkLst>
        <pc:spChg chg="mod">
          <ac:chgData name="Noa Zilberman" userId="3d2b8376-6b7d-4449-b5c0-844ef2a45a4b" providerId="ADAL" clId="{C05FBB2D-65D9-4714-B125-0E4E96CE4029}" dt="2023-12-01T21:04:47.550" v="636" actId="108"/>
          <ac:spMkLst>
            <pc:docMk/>
            <pc:sldMk cId="974410443" sldId="322"/>
            <ac:spMk id="3" creationId="{4F9CDFCB-D9D0-AE41-6E23-0F0C673BAD74}"/>
          </ac:spMkLst>
        </pc:spChg>
      </pc:sldChg>
      <pc:sldChg chg="modSp mod ord">
        <pc:chgData name="Noa Zilberman" userId="3d2b8376-6b7d-4449-b5c0-844ef2a45a4b" providerId="ADAL" clId="{C05FBB2D-65D9-4714-B125-0E4E96CE4029}" dt="2023-12-01T21:04:44.195" v="634" actId="108"/>
        <pc:sldMkLst>
          <pc:docMk/>
          <pc:sldMk cId="4289248283" sldId="323"/>
        </pc:sldMkLst>
        <pc:spChg chg="mod">
          <ac:chgData name="Noa Zilberman" userId="3d2b8376-6b7d-4449-b5c0-844ef2a45a4b" providerId="ADAL" clId="{C05FBB2D-65D9-4714-B125-0E4E96CE4029}" dt="2023-12-01T21:04:44.195" v="634" actId="108"/>
          <ac:spMkLst>
            <pc:docMk/>
            <pc:sldMk cId="4289248283" sldId="323"/>
            <ac:spMk id="3" creationId="{689D4EA4-54F9-7FD0-8D6C-FE346A59536B}"/>
          </ac:spMkLst>
        </pc:spChg>
      </pc:sldChg>
      <pc:sldChg chg="modSp mod">
        <pc:chgData name="Noa Zilberman" userId="3d2b8376-6b7d-4449-b5c0-844ef2a45a4b" providerId="ADAL" clId="{C05FBB2D-65D9-4714-B125-0E4E96CE4029}" dt="2023-12-01T21:07:05.475" v="669" actId="108"/>
        <pc:sldMkLst>
          <pc:docMk/>
          <pc:sldMk cId="879726446" sldId="324"/>
        </pc:sldMkLst>
        <pc:spChg chg="mod">
          <ac:chgData name="Noa Zilberman" userId="3d2b8376-6b7d-4449-b5c0-844ef2a45a4b" providerId="ADAL" clId="{C05FBB2D-65D9-4714-B125-0E4E96CE4029}" dt="2023-12-01T21:07:05.475" v="669" actId="108"/>
          <ac:spMkLst>
            <pc:docMk/>
            <pc:sldMk cId="879726446" sldId="324"/>
            <ac:spMk id="3" creationId="{4E214908-BAC6-F551-8CAC-4D5890427956}"/>
          </ac:spMkLst>
        </pc:spChg>
      </pc:sldChg>
      <pc:sldChg chg="del">
        <pc:chgData name="Noa Zilberman" userId="3d2b8376-6b7d-4449-b5c0-844ef2a45a4b" providerId="ADAL" clId="{C05FBB2D-65D9-4714-B125-0E4E96CE4029}" dt="2023-12-01T19:47:43.352" v="335" actId="47"/>
        <pc:sldMkLst>
          <pc:docMk/>
          <pc:sldMk cId="3458082992" sldId="329"/>
        </pc:sldMkLst>
      </pc:sldChg>
      <pc:sldChg chg="modSp mod">
        <pc:chgData name="Noa Zilberman" userId="3d2b8376-6b7d-4449-b5c0-844ef2a45a4b" providerId="ADAL" clId="{C05FBB2D-65D9-4714-B125-0E4E96CE4029}" dt="2023-12-01T21:07:17.163" v="676" actId="108"/>
        <pc:sldMkLst>
          <pc:docMk/>
          <pc:sldMk cId="3519304138" sldId="330"/>
        </pc:sldMkLst>
        <pc:spChg chg="mod">
          <ac:chgData name="Noa Zilberman" userId="3d2b8376-6b7d-4449-b5c0-844ef2a45a4b" providerId="ADAL" clId="{C05FBB2D-65D9-4714-B125-0E4E96CE4029}" dt="2023-12-01T21:07:17.163" v="676" actId="108"/>
          <ac:spMkLst>
            <pc:docMk/>
            <pc:sldMk cId="3519304138" sldId="330"/>
            <ac:spMk id="8" creationId="{B005F015-0052-12B7-72B2-995F0BA392CF}"/>
          </ac:spMkLst>
        </pc:spChg>
      </pc:sldChg>
      <pc:sldChg chg="modSp mod">
        <pc:chgData name="Noa Zilberman" userId="3d2b8376-6b7d-4449-b5c0-844ef2a45a4b" providerId="ADAL" clId="{C05FBB2D-65D9-4714-B125-0E4E96CE4029}" dt="2023-12-01T21:07:10.201" v="672" actId="108"/>
        <pc:sldMkLst>
          <pc:docMk/>
          <pc:sldMk cId="3955951712" sldId="331"/>
        </pc:sldMkLst>
        <pc:spChg chg="mod">
          <ac:chgData name="Noa Zilberman" userId="3d2b8376-6b7d-4449-b5c0-844ef2a45a4b" providerId="ADAL" clId="{C05FBB2D-65D9-4714-B125-0E4E96CE4029}" dt="2023-12-01T20:11:59.707" v="403" actId="6549"/>
          <ac:spMkLst>
            <pc:docMk/>
            <pc:sldMk cId="3955951712" sldId="331"/>
            <ac:spMk id="2" creationId="{2A15C432-CDEA-DAA3-5C2F-87775084C4F0}"/>
          </ac:spMkLst>
        </pc:spChg>
        <pc:spChg chg="mod">
          <ac:chgData name="Noa Zilberman" userId="3d2b8376-6b7d-4449-b5c0-844ef2a45a4b" providerId="ADAL" clId="{C05FBB2D-65D9-4714-B125-0E4E96CE4029}" dt="2023-12-01T21:07:10.201" v="672" actId="108"/>
          <ac:spMkLst>
            <pc:docMk/>
            <pc:sldMk cId="3955951712" sldId="331"/>
            <ac:spMk id="3" creationId="{FA5D2FFC-AF78-8650-D310-9BA9C4159B29}"/>
          </ac:spMkLst>
        </pc:spChg>
      </pc:sldChg>
      <pc:sldChg chg="modSp mod">
        <pc:chgData name="Noa Zilberman" userId="3d2b8376-6b7d-4449-b5c0-844ef2a45a4b" providerId="ADAL" clId="{C05FBB2D-65D9-4714-B125-0E4E96CE4029}" dt="2023-12-01T21:06:52.604" v="661" actId="108"/>
        <pc:sldMkLst>
          <pc:docMk/>
          <pc:sldMk cId="3109692177" sldId="332"/>
        </pc:sldMkLst>
        <pc:spChg chg="mod">
          <ac:chgData name="Noa Zilberman" userId="3d2b8376-6b7d-4449-b5c0-844ef2a45a4b" providerId="ADAL" clId="{C05FBB2D-65D9-4714-B125-0E4E96CE4029}" dt="2023-12-01T18:38:54.178" v="89" actId="20577"/>
          <ac:spMkLst>
            <pc:docMk/>
            <pc:sldMk cId="3109692177" sldId="332"/>
            <ac:spMk id="2" creationId="{663BACA5-9BEF-396C-3728-596BF1E5880D}"/>
          </ac:spMkLst>
        </pc:spChg>
        <pc:spChg chg="mod">
          <ac:chgData name="Noa Zilberman" userId="3d2b8376-6b7d-4449-b5c0-844ef2a45a4b" providerId="ADAL" clId="{C05FBB2D-65D9-4714-B125-0E4E96CE4029}" dt="2023-12-01T21:06:52.604" v="661" actId="108"/>
          <ac:spMkLst>
            <pc:docMk/>
            <pc:sldMk cId="3109692177" sldId="332"/>
            <ac:spMk id="3" creationId="{92109054-FD31-5671-1925-556C873BC257}"/>
          </ac:spMkLst>
        </pc:spChg>
      </pc:sldChg>
      <pc:sldMasterChg chg="modSp mod">
        <pc:chgData name="Noa Zilberman" userId="3d2b8376-6b7d-4449-b5c0-844ef2a45a4b" providerId="ADAL" clId="{C05FBB2D-65D9-4714-B125-0E4E96CE4029}" dt="2023-12-01T20:14:54.213" v="419" actId="14100"/>
        <pc:sldMasterMkLst>
          <pc:docMk/>
          <pc:sldMasterMk cId="286480241" sldId="2147483648"/>
        </pc:sldMasterMkLst>
        <pc:spChg chg="mod">
          <ac:chgData name="Noa Zilberman" userId="3d2b8376-6b7d-4449-b5c0-844ef2a45a4b" providerId="ADAL" clId="{C05FBB2D-65D9-4714-B125-0E4E96CE4029}" dt="2023-12-01T20:14:54.213" v="419" actId="14100"/>
          <ac:spMkLst>
            <pc:docMk/>
            <pc:sldMasterMk cId="286480241" sldId="2147483648"/>
            <ac:spMk id="4" creationId="{5C64BAA1-6BE9-E157-E11E-DA5B55BBA3C4}"/>
          </ac:spMkLst>
        </pc:spChg>
      </pc:sldMasterChg>
    </pc:docChg>
  </pc:docChgLst>
  <pc:docChgLst>
    <pc:chgData name="Noa Zilberman" userId="3d2b8376-6b7d-4449-b5c0-844ef2a45a4b" providerId="ADAL" clId="{166ADABC-B7C1-424D-AB82-65455423149A}"/>
    <pc:docChg chg="undo redo custSel addSld delSld modSld">
      <pc:chgData name="Noa Zilberman" userId="3d2b8376-6b7d-4449-b5c0-844ef2a45a4b" providerId="ADAL" clId="{166ADABC-B7C1-424D-AB82-65455423149A}" dt="2023-11-30T09:19:44.074" v="776" actId="20577"/>
      <pc:docMkLst>
        <pc:docMk/>
      </pc:docMkLst>
      <pc:sldChg chg="addSp modSp mod modAnim">
        <pc:chgData name="Noa Zilberman" userId="3d2b8376-6b7d-4449-b5c0-844ef2a45a4b" providerId="ADAL" clId="{166ADABC-B7C1-424D-AB82-65455423149A}" dt="2023-11-29T14:52:43.157" v="88"/>
        <pc:sldMkLst>
          <pc:docMk/>
          <pc:sldMk cId="3603670424" sldId="256"/>
        </pc:sldMkLst>
        <pc:spChg chg="mod">
          <ac:chgData name="Noa Zilberman" userId="3d2b8376-6b7d-4449-b5c0-844ef2a45a4b" providerId="ADAL" clId="{166ADABC-B7C1-424D-AB82-65455423149A}" dt="2023-11-29T14:47:46.737" v="79" actId="404"/>
          <ac:spMkLst>
            <pc:docMk/>
            <pc:sldMk cId="3603670424" sldId="256"/>
            <ac:spMk id="3" creationId="{9A5224D2-A873-06E0-485D-6B28162B0BA5}"/>
          </ac:spMkLst>
        </pc:spChg>
        <pc:picChg chg="add mod modCrop">
          <ac:chgData name="Noa Zilberman" userId="3d2b8376-6b7d-4449-b5c0-844ef2a45a4b" providerId="ADAL" clId="{166ADABC-B7C1-424D-AB82-65455423149A}" dt="2023-11-29T14:52:33.497" v="87" actId="1076"/>
          <ac:picMkLst>
            <pc:docMk/>
            <pc:sldMk cId="3603670424" sldId="256"/>
            <ac:picMk id="6" creationId="{C980D2B1-F839-4725-A288-F29F0435A8F5}"/>
          </ac:picMkLst>
        </pc:picChg>
      </pc:sldChg>
      <pc:sldChg chg="modSp mod">
        <pc:chgData name="Noa Zilberman" userId="3d2b8376-6b7d-4449-b5c0-844ef2a45a4b" providerId="ADAL" clId="{166ADABC-B7C1-424D-AB82-65455423149A}" dt="2023-11-30T09:18:06.325" v="768" actId="20577"/>
        <pc:sldMkLst>
          <pc:docMk/>
          <pc:sldMk cId="3451201500" sldId="290"/>
        </pc:sldMkLst>
        <pc:spChg chg="mod">
          <ac:chgData name="Noa Zilberman" userId="3d2b8376-6b7d-4449-b5c0-844ef2a45a4b" providerId="ADAL" clId="{166ADABC-B7C1-424D-AB82-65455423149A}" dt="2023-11-30T09:18:06.325" v="768" actId="20577"/>
          <ac:spMkLst>
            <pc:docMk/>
            <pc:sldMk cId="3451201500" sldId="290"/>
            <ac:spMk id="2" creationId="{26153E6B-E7E0-E10D-64AD-5399C8639319}"/>
          </ac:spMkLst>
        </pc:spChg>
      </pc:sldChg>
      <pc:sldChg chg="modSp mod">
        <pc:chgData name="Noa Zilberman" userId="3d2b8376-6b7d-4449-b5c0-844ef2a45a4b" providerId="ADAL" clId="{166ADABC-B7C1-424D-AB82-65455423149A}" dt="2023-11-29T15:00:29.375" v="141" actId="1076"/>
        <pc:sldMkLst>
          <pc:docMk/>
          <pc:sldMk cId="1429863348" sldId="297"/>
        </pc:sldMkLst>
        <pc:spChg chg="mod">
          <ac:chgData name="Noa Zilberman" userId="3d2b8376-6b7d-4449-b5c0-844ef2a45a4b" providerId="ADAL" clId="{166ADABC-B7C1-424D-AB82-65455423149A}" dt="2023-11-29T15:00:29.375" v="141" actId="1076"/>
          <ac:spMkLst>
            <pc:docMk/>
            <pc:sldMk cId="1429863348" sldId="297"/>
            <ac:spMk id="4" creationId="{B8E133DC-4308-0C38-A3B6-8355483F8937}"/>
          </ac:spMkLst>
        </pc:spChg>
      </pc:sldChg>
      <pc:sldChg chg="modSp mod setBg">
        <pc:chgData name="Noa Zilberman" userId="3d2b8376-6b7d-4449-b5c0-844ef2a45a4b" providerId="ADAL" clId="{166ADABC-B7C1-424D-AB82-65455423149A}" dt="2023-11-30T09:19:44.074" v="776" actId="20577"/>
        <pc:sldMkLst>
          <pc:docMk/>
          <pc:sldMk cId="3865878538" sldId="308"/>
        </pc:sldMkLst>
        <pc:spChg chg="mod">
          <ac:chgData name="Noa Zilberman" userId="3d2b8376-6b7d-4449-b5c0-844ef2a45a4b" providerId="ADAL" clId="{166ADABC-B7C1-424D-AB82-65455423149A}" dt="2023-11-30T09:18:52.717" v="775" actId="20577"/>
          <ac:spMkLst>
            <pc:docMk/>
            <pc:sldMk cId="3865878538" sldId="308"/>
            <ac:spMk id="2" creationId="{20B5E0E2-498A-A144-DF14-9034DA8381B8}"/>
          </ac:spMkLst>
        </pc:spChg>
        <pc:spChg chg="mod">
          <ac:chgData name="Noa Zilberman" userId="3d2b8376-6b7d-4449-b5c0-844ef2a45a4b" providerId="ADAL" clId="{166ADABC-B7C1-424D-AB82-65455423149A}" dt="2023-11-30T09:19:44.074" v="776" actId="20577"/>
          <ac:spMkLst>
            <pc:docMk/>
            <pc:sldMk cId="3865878538" sldId="308"/>
            <ac:spMk id="3" creationId="{3AFC10C9-21DB-B543-B440-F43A6C8E5707}"/>
          </ac:spMkLst>
        </pc:spChg>
      </pc:sldChg>
      <pc:sldChg chg="addSp modSp mod setBg">
        <pc:chgData name="Noa Zilberman" userId="3d2b8376-6b7d-4449-b5c0-844ef2a45a4b" providerId="ADAL" clId="{166ADABC-B7C1-424D-AB82-65455423149A}" dt="2023-11-29T23:28:32.735" v="469" actId="29295"/>
        <pc:sldMkLst>
          <pc:docMk/>
          <pc:sldMk cId="879726446" sldId="324"/>
        </pc:sldMkLst>
        <pc:spChg chg="mod">
          <ac:chgData name="Noa Zilberman" userId="3d2b8376-6b7d-4449-b5c0-844ef2a45a4b" providerId="ADAL" clId="{166ADABC-B7C1-424D-AB82-65455423149A}" dt="2023-11-29T23:24:21.198" v="348" actId="208"/>
          <ac:spMkLst>
            <pc:docMk/>
            <pc:sldMk cId="879726446" sldId="324"/>
            <ac:spMk id="6" creationId="{29FB243F-FF3C-66CC-D8A2-2C8EE6FC9933}"/>
          </ac:spMkLst>
        </pc:spChg>
        <pc:spChg chg="mod">
          <ac:chgData name="Noa Zilberman" userId="3d2b8376-6b7d-4449-b5c0-844ef2a45a4b" providerId="ADAL" clId="{166ADABC-B7C1-424D-AB82-65455423149A}" dt="2023-11-29T23:24:21.198" v="348" actId="208"/>
          <ac:spMkLst>
            <pc:docMk/>
            <pc:sldMk cId="879726446" sldId="324"/>
            <ac:spMk id="7" creationId="{E3546099-B9EA-5066-1987-FC9D07BCFD91}"/>
          </ac:spMkLst>
        </pc:spChg>
        <pc:spChg chg="mod">
          <ac:chgData name="Noa Zilberman" userId="3d2b8376-6b7d-4449-b5c0-844ef2a45a4b" providerId="ADAL" clId="{166ADABC-B7C1-424D-AB82-65455423149A}" dt="2023-11-29T23:24:09.816" v="347" actId="208"/>
          <ac:spMkLst>
            <pc:docMk/>
            <pc:sldMk cId="879726446" sldId="324"/>
            <ac:spMk id="8" creationId="{35190356-0C5E-B9AE-2C26-4AD75712D373}"/>
          </ac:spMkLst>
        </pc:spChg>
        <pc:spChg chg="add mod">
          <ac:chgData name="Noa Zilberman" userId="3d2b8376-6b7d-4449-b5c0-844ef2a45a4b" providerId="ADAL" clId="{166ADABC-B7C1-424D-AB82-65455423149A}" dt="2023-11-29T23:28:23.951" v="454" actId="404"/>
          <ac:spMkLst>
            <pc:docMk/>
            <pc:sldMk cId="879726446" sldId="324"/>
            <ac:spMk id="10" creationId="{9084E941-7B3B-427F-93DF-37C7731B050E}"/>
          </ac:spMkLst>
        </pc:spChg>
        <pc:spChg chg="mod">
          <ac:chgData name="Noa Zilberman" userId="3d2b8376-6b7d-4449-b5c0-844ef2a45a4b" providerId="ADAL" clId="{166ADABC-B7C1-424D-AB82-65455423149A}" dt="2023-11-29T23:23:31.497" v="342" actId="1076"/>
          <ac:spMkLst>
            <pc:docMk/>
            <pc:sldMk cId="879726446" sldId="324"/>
            <ac:spMk id="17" creationId="{4558C7FD-4539-2152-3EA8-97AB0E0561B2}"/>
          </ac:spMkLst>
        </pc:spChg>
        <pc:spChg chg="mod">
          <ac:chgData name="Noa Zilberman" userId="3d2b8376-6b7d-4449-b5c0-844ef2a45a4b" providerId="ADAL" clId="{166ADABC-B7C1-424D-AB82-65455423149A}" dt="2023-11-29T23:22:52.746" v="333" actId="1076"/>
          <ac:spMkLst>
            <pc:docMk/>
            <pc:sldMk cId="879726446" sldId="324"/>
            <ac:spMk id="18" creationId="{9CD74204-D8CD-2A1B-F815-03285A45FA8F}"/>
          </ac:spMkLst>
        </pc:spChg>
        <pc:picChg chg="mod">
          <ac:chgData name="Noa Zilberman" userId="3d2b8376-6b7d-4449-b5c0-844ef2a45a4b" providerId="ADAL" clId="{166ADABC-B7C1-424D-AB82-65455423149A}" dt="2023-11-29T23:22:56.250" v="334" actId="14100"/>
          <ac:picMkLst>
            <pc:docMk/>
            <pc:sldMk cId="879726446" sldId="324"/>
            <ac:picMk id="15" creationId="{A3C87AF9-2D2C-8BB1-CB54-B0FE45F30FBC}"/>
          </ac:picMkLst>
        </pc:picChg>
        <pc:picChg chg="mod">
          <ac:chgData name="Noa Zilberman" userId="3d2b8376-6b7d-4449-b5c0-844ef2a45a4b" providerId="ADAL" clId="{166ADABC-B7C1-424D-AB82-65455423149A}" dt="2023-11-29T23:28:32.735" v="469" actId="29295"/>
          <ac:picMkLst>
            <pc:docMk/>
            <pc:sldMk cId="879726446" sldId="324"/>
            <ac:picMk id="16" creationId="{3EC1EA43-5A26-2528-EE8D-3BC835AA155B}"/>
          </ac:picMkLst>
        </pc:picChg>
      </pc:sldChg>
      <pc:sldChg chg="addSp modSp mod setBg">
        <pc:chgData name="Noa Zilberman" userId="3d2b8376-6b7d-4449-b5c0-844ef2a45a4b" providerId="ADAL" clId="{166ADABC-B7C1-424D-AB82-65455423149A}" dt="2023-11-29T15:27:53.803" v="317" actId="207"/>
        <pc:sldMkLst>
          <pc:docMk/>
          <pc:sldMk cId="3519304138" sldId="330"/>
        </pc:sldMkLst>
        <pc:spChg chg="add mod">
          <ac:chgData name="Noa Zilberman" userId="3d2b8376-6b7d-4449-b5c0-844ef2a45a4b" providerId="ADAL" clId="{166ADABC-B7C1-424D-AB82-65455423149A}" dt="2023-11-29T15:27:53.803" v="317" actId="207"/>
          <ac:spMkLst>
            <pc:docMk/>
            <pc:sldMk cId="3519304138" sldId="330"/>
            <ac:spMk id="4" creationId="{96BF234E-CFDF-46E6-8BF8-95C595C9AD58}"/>
          </ac:spMkLst>
        </pc:spChg>
        <pc:spChg chg="mod">
          <ac:chgData name="Noa Zilberman" userId="3d2b8376-6b7d-4449-b5c0-844ef2a45a4b" providerId="ADAL" clId="{166ADABC-B7C1-424D-AB82-65455423149A}" dt="2023-11-29T14:56:52.802" v="101" actId="1076"/>
          <ac:spMkLst>
            <pc:docMk/>
            <pc:sldMk cId="3519304138" sldId="330"/>
            <ac:spMk id="8" creationId="{B005F015-0052-12B7-72B2-995F0BA392CF}"/>
          </ac:spMkLst>
        </pc:spChg>
        <pc:spChg chg="add mod">
          <ac:chgData name="Noa Zilberman" userId="3d2b8376-6b7d-4449-b5c0-844ef2a45a4b" providerId="ADAL" clId="{166ADABC-B7C1-424D-AB82-65455423149A}" dt="2023-11-29T15:26:36.468" v="268" actId="1076"/>
          <ac:spMkLst>
            <pc:docMk/>
            <pc:sldMk cId="3519304138" sldId="330"/>
            <ac:spMk id="9" creationId="{50B18B91-C09B-4FC0-80EA-4FF6A4112620}"/>
          </ac:spMkLst>
        </pc:spChg>
        <pc:spChg chg="add mod">
          <ac:chgData name="Noa Zilberman" userId="3d2b8376-6b7d-4449-b5c0-844ef2a45a4b" providerId="ADAL" clId="{166ADABC-B7C1-424D-AB82-65455423149A}" dt="2023-11-29T15:26:46.546" v="281" actId="1036"/>
          <ac:spMkLst>
            <pc:docMk/>
            <pc:sldMk cId="3519304138" sldId="330"/>
            <ac:spMk id="12" creationId="{596542F6-EBB6-429D-81F7-10042FCA1B8B}"/>
          </ac:spMkLst>
        </pc:spChg>
        <pc:picChg chg="add mod">
          <ac:chgData name="Noa Zilberman" userId="3d2b8376-6b7d-4449-b5c0-844ef2a45a4b" providerId="ADAL" clId="{166ADABC-B7C1-424D-AB82-65455423149A}" dt="2023-11-29T15:27:12.882" v="288" actId="1076"/>
          <ac:picMkLst>
            <pc:docMk/>
            <pc:sldMk cId="3519304138" sldId="330"/>
            <ac:picMk id="5" creationId="{7D18A6CC-92FA-4ABA-8397-E8F78644E1D1}"/>
          </ac:picMkLst>
        </pc:picChg>
        <pc:picChg chg="add mod">
          <ac:chgData name="Noa Zilberman" userId="3d2b8376-6b7d-4449-b5c0-844ef2a45a4b" providerId="ADAL" clId="{166ADABC-B7C1-424D-AB82-65455423149A}" dt="2023-11-29T15:27:35.835" v="315" actId="1076"/>
          <ac:picMkLst>
            <pc:docMk/>
            <pc:sldMk cId="3519304138" sldId="330"/>
            <ac:picMk id="6" creationId="{3883A124-4A5A-4D0C-922D-BA26229AD3C2}"/>
          </ac:picMkLst>
        </pc:picChg>
        <pc:picChg chg="add mod">
          <ac:chgData name="Noa Zilberman" userId="3d2b8376-6b7d-4449-b5c0-844ef2a45a4b" providerId="ADAL" clId="{166ADABC-B7C1-424D-AB82-65455423149A}" dt="2023-11-29T15:26:38.877" v="269" actId="1076"/>
          <ac:picMkLst>
            <pc:docMk/>
            <pc:sldMk cId="3519304138" sldId="330"/>
            <ac:picMk id="7" creationId="{6AB30AA2-DFEC-475A-9278-3EFFF7D33A6E}"/>
          </ac:picMkLst>
        </pc:picChg>
        <pc:picChg chg="add mod">
          <ac:chgData name="Noa Zilberman" userId="3d2b8376-6b7d-4449-b5c0-844ef2a45a4b" providerId="ADAL" clId="{166ADABC-B7C1-424D-AB82-65455423149A}" dt="2023-11-29T15:13:53.417" v="246" actId="1076"/>
          <ac:picMkLst>
            <pc:docMk/>
            <pc:sldMk cId="3519304138" sldId="330"/>
            <ac:picMk id="10" creationId="{0DFD0E71-4FCE-4F69-BE30-65E670D57E55}"/>
          </ac:picMkLst>
        </pc:picChg>
        <pc:picChg chg="add mod">
          <ac:chgData name="Noa Zilberman" userId="3d2b8376-6b7d-4449-b5c0-844ef2a45a4b" providerId="ADAL" clId="{166ADABC-B7C1-424D-AB82-65455423149A}" dt="2023-11-29T15:26:46.546" v="281" actId="1036"/>
          <ac:picMkLst>
            <pc:docMk/>
            <pc:sldMk cId="3519304138" sldId="330"/>
            <ac:picMk id="11" creationId="{38DC38CD-4FB9-4997-918C-DA7EFC9B227F}"/>
          </ac:picMkLst>
        </pc:picChg>
        <pc:picChg chg="add mod">
          <ac:chgData name="Noa Zilberman" userId="3d2b8376-6b7d-4449-b5c0-844ef2a45a4b" providerId="ADAL" clId="{166ADABC-B7C1-424D-AB82-65455423149A}" dt="2023-11-29T15:27:29.089" v="314" actId="1035"/>
          <ac:picMkLst>
            <pc:docMk/>
            <pc:sldMk cId="3519304138" sldId="330"/>
            <ac:picMk id="13" creationId="{8B81C5A9-AF29-4862-B071-96B826043F58}"/>
          </ac:picMkLst>
        </pc:picChg>
        <pc:picChg chg="add mod">
          <ac:chgData name="Noa Zilberman" userId="3d2b8376-6b7d-4449-b5c0-844ef2a45a4b" providerId="ADAL" clId="{166ADABC-B7C1-424D-AB82-65455423149A}" dt="2023-11-29T15:27:29.089" v="314" actId="1035"/>
          <ac:picMkLst>
            <pc:docMk/>
            <pc:sldMk cId="3519304138" sldId="330"/>
            <ac:picMk id="14" creationId="{04F6B06F-C09E-4D48-8F6B-8613F6A583AC}"/>
          </ac:picMkLst>
        </pc:picChg>
      </pc:sldChg>
      <pc:sldChg chg="add del">
        <pc:chgData name="Noa Zilberman" userId="3d2b8376-6b7d-4449-b5c0-844ef2a45a4b" providerId="ADAL" clId="{166ADABC-B7C1-424D-AB82-65455423149A}" dt="2023-11-29T14:58:55.275" v="133"/>
        <pc:sldMkLst>
          <pc:docMk/>
          <pc:sldMk cId="1599724894" sldId="33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B160F8-DC02-CC1F-F84A-B70C5862CA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2542463-8B88-5728-3B66-2FD43EE85C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1304E5-1D85-457F-8925-F4DA178FCED2}" type="datetimeFigureOut">
              <a:rPr lang="en-US" smtClean="0"/>
              <a:t>5/20/2024</a:t>
            </a:fld>
            <a:endParaRPr lang="en-US"/>
          </a:p>
        </p:txBody>
      </p:sp>
      <p:sp>
        <p:nvSpPr>
          <p:cNvPr id="4" name="Footer Placeholder 3">
            <a:extLst>
              <a:ext uri="{FF2B5EF4-FFF2-40B4-BE49-F238E27FC236}">
                <a16:creationId xmlns:a16="http://schemas.microsoft.com/office/drawing/2014/main" id="{59B40F51-8ED9-E7B5-9618-D14252A4ED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DC3CD2-5C3C-4CBA-A3E3-DDB676BE07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31A8BA-AA5D-413B-B4B6-5A4A7EED578B}" type="slidenum">
              <a:rPr lang="en-US" smtClean="0"/>
              <a:t>‹#›</a:t>
            </a:fld>
            <a:endParaRPr lang="en-US"/>
          </a:p>
        </p:txBody>
      </p:sp>
    </p:spTree>
    <p:extLst>
      <p:ext uri="{BB962C8B-B14F-4D97-AF65-F5344CB8AC3E}">
        <p14:creationId xmlns:p14="http://schemas.microsoft.com/office/powerpoint/2010/main" val="3315836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D696F-5BF8-477E-9B97-168A2B4F28DF}" type="datetimeFigureOut">
              <a:rPr lang="en-GB" smtClean="0"/>
              <a:t>20/05/2024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937BF-3561-4745-AF32-F8557D97104E}" type="slidenum">
              <a:rPr lang="en-GB" smtClean="0"/>
              <a:t>‹#›</a:t>
            </a:fld>
            <a:endParaRPr lang="en-GB"/>
          </a:p>
        </p:txBody>
      </p:sp>
    </p:spTree>
    <p:extLst>
      <p:ext uri="{BB962C8B-B14F-4D97-AF65-F5344CB8AC3E}">
        <p14:creationId xmlns:p14="http://schemas.microsoft.com/office/powerpoint/2010/main" val="37454052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achieve net zero carbon by 2050, we have many initiatives. It’s true that computing mainly done in </a:t>
            </a:r>
            <a:r>
              <a:rPr lang="en-GB" dirty="0" err="1"/>
              <a:t>datacenters</a:t>
            </a:r>
            <a:r>
              <a:rPr lang="en-GB" dirty="0"/>
              <a:t> is one main driver of carbon in ICT with </a:t>
            </a:r>
            <a:r>
              <a:rPr lang="en-GB" dirty="0" err="1"/>
              <a:t>datacenters</a:t>
            </a:r>
            <a:r>
              <a:rPr lang="en-GB" dirty="0"/>
              <a:t> reporting in the order of 10 to 20 </a:t>
            </a:r>
            <a:r>
              <a:rPr lang="en-GB" dirty="0" err="1"/>
              <a:t>Twh</a:t>
            </a:r>
            <a:r>
              <a:rPr lang="en-GB" dirty="0"/>
              <a:t> per year. On the other hand, networks report less than 10 TWh per year which may seem not very significant. However, with the huge number of ISPs, these small contributions will sum up and then carbon related to networks cannot be neglected. </a:t>
            </a:r>
          </a:p>
          <a:p>
            <a:r>
              <a:rPr lang="en-GB" dirty="0"/>
              <a:t>This work is in the context of routing so at the network layer and it specifically addresses scope 2 emissions associated with routers.</a:t>
            </a:r>
          </a:p>
        </p:txBody>
      </p:sp>
      <p:sp>
        <p:nvSpPr>
          <p:cNvPr id="4" name="Slide Number Placeholder 3"/>
          <p:cNvSpPr>
            <a:spLocks noGrp="1"/>
          </p:cNvSpPr>
          <p:nvPr>
            <p:ph type="sldNum" sz="quarter" idx="5"/>
          </p:nvPr>
        </p:nvSpPr>
        <p:spPr/>
        <p:txBody>
          <a:bodyPr/>
          <a:lstStyle/>
          <a:p>
            <a:fld id="{D86937BF-3561-4745-AF32-F8557D97104E}" type="slidenum">
              <a:rPr lang="en-GB" smtClean="0"/>
              <a:t>2</a:t>
            </a:fld>
            <a:endParaRPr lang="en-GB"/>
          </a:p>
        </p:txBody>
      </p:sp>
    </p:spTree>
    <p:extLst>
      <p:ext uri="{BB962C8B-B14F-4D97-AF65-F5344CB8AC3E}">
        <p14:creationId xmlns:p14="http://schemas.microsoft.com/office/powerpoint/2010/main" val="24094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typical power is the first metric and is defined by the power consumption at 50% load and can be mostly extracted from datasheets. </a:t>
            </a:r>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11</a:t>
            </a:fld>
            <a:endParaRPr lang="en-GB"/>
          </a:p>
        </p:txBody>
      </p:sp>
    </p:spTree>
    <p:extLst>
      <p:ext uri="{BB962C8B-B14F-4D97-AF65-F5344CB8AC3E}">
        <p14:creationId xmlns:p14="http://schemas.microsoft.com/office/powerpoint/2010/main" val="3434566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metric is the energy rating or labelling. This metric indicates the energy efficiency of a router. It is still not standardized but we define it as the ratio of the typical power and the maximum packet rate. It can be defined differently but we start with this definition, and after examining a range of routers available in the market, we derive a closed range and divide it into a 7-star scale from A to G. </a:t>
            </a:r>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12</a:t>
            </a:fld>
            <a:endParaRPr lang="en-GB"/>
          </a:p>
        </p:txBody>
      </p:sp>
    </p:spTree>
    <p:extLst>
      <p:ext uri="{BB962C8B-B14F-4D97-AF65-F5344CB8AC3E}">
        <p14:creationId xmlns:p14="http://schemas.microsoft.com/office/powerpoint/2010/main" val="70128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we look only at the dynamic power and divide it by the maximum capacity. So the unit is in W/Mbps. For the energy rating we considered the typical power but here we look at the effect of the dynamic power only per unit of traffic.</a:t>
            </a:r>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13</a:t>
            </a:fld>
            <a:endParaRPr lang="en-GB"/>
          </a:p>
        </p:txBody>
      </p:sp>
    </p:spTree>
    <p:extLst>
      <p:ext uri="{BB962C8B-B14F-4D97-AF65-F5344CB8AC3E}">
        <p14:creationId xmlns:p14="http://schemas.microsoft.com/office/powerpoint/2010/main" val="160327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move to carbon-related metrics. The carbon intensity is an obvious metric and we talked about it before. </a:t>
            </a:r>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14</a:t>
            </a:fld>
            <a:endParaRPr lang="en-GB"/>
          </a:p>
        </p:txBody>
      </p:sp>
    </p:spTree>
    <p:extLst>
      <p:ext uri="{BB962C8B-B14F-4D97-AF65-F5344CB8AC3E}">
        <p14:creationId xmlns:p14="http://schemas.microsoft.com/office/powerpoint/2010/main" val="2009494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the carbon emissions metric is different from the carbon intensity because it considers the actual energy consumption per router over a previous interval of time. So it’s the product of the energy consumption and the carbon intensity.</a:t>
            </a:r>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15</a:t>
            </a:fld>
            <a:endParaRPr lang="en-GB"/>
          </a:p>
        </p:txBody>
      </p:sp>
    </p:spTree>
    <p:extLst>
      <p:ext uri="{BB962C8B-B14F-4D97-AF65-F5344CB8AC3E}">
        <p14:creationId xmlns:p14="http://schemas.microsoft.com/office/powerpoint/2010/main" val="1707706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these are our metrics, and we can have in addition some combinations of these metrics such as the carbon intensity + energy rating and so on.</a:t>
            </a:r>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16</a:t>
            </a:fld>
            <a:endParaRPr lang="en-GB"/>
          </a:p>
        </p:txBody>
      </p:sp>
    </p:spTree>
    <p:extLst>
      <p:ext uri="{BB962C8B-B14F-4D97-AF65-F5344CB8AC3E}">
        <p14:creationId xmlns:p14="http://schemas.microsoft.com/office/powerpoint/2010/main" val="2196954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evaluate these metrics, we have two approaches: the first approach is to change the link costs based on the aforementioned metrics and then apply the Dijkstra algorithm.</a:t>
            </a:r>
          </a:p>
          <a:p>
            <a:r>
              <a:rPr lang="en-GB" dirty="0"/>
              <a:t>Example of a network with the metric chosen as the carbon intensity. Mention ECMP… Change in metrics lead to different routing tables…</a:t>
            </a:r>
          </a:p>
        </p:txBody>
      </p:sp>
      <p:sp>
        <p:nvSpPr>
          <p:cNvPr id="4" name="Slide Number Placeholder 3"/>
          <p:cNvSpPr>
            <a:spLocks noGrp="1"/>
          </p:cNvSpPr>
          <p:nvPr>
            <p:ph type="sldNum" sz="quarter" idx="5"/>
          </p:nvPr>
        </p:nvSpPr>
        <p:spPr/>
        <p:txBody>
          <a:bodyPr/>
          <a:lstStyle/>
          <a:p>
            <a:fld id="{D86937BF-3561-4745-AF32-F8557D97104E}" type="slidenum">
              <a:rPr lang="en-GB" smtClean="0"/>
              <a:t>17</a:t>
            </a:fld>
            <a:endParaRPr lang="en-GB"/>
          </a:p>
        </p:txBody>
      </p:sp>
    </p:spTree>
    <p:extLst>
      <p:ext uri="{BB962C8B-B14F-4D97-AF65-F5344CB8AC3E}">
        <p14:creationId xmlns:p14="http://schemas.microsoft.com/office/powerpoint/2010/main" val="3456566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approach will actually improve on the dynamic part only because all equipment are still on. The second approach aims at further reducing the idle part too by shutting down unnecessary ports.  So, the second approach is a carbon-aware Traffic Engineering based heuristic that we denote by CATE, and what it does is, after changing the link costs, it will pick the links with the least utilization and highest carbon emissions and shut them down for the specified interval of time. It then checks if the graph is still connected and check if the carbon savings are still positive. It repeats this process until no further links can be disabled. </a:t>
            </a:r>
          </a:p>
          <a:p>
            <a:endParaRPr lang="en-GB" dirty="0"/>
          </a:p>
        </p:txBody>
      </p:sp>
      <p:sp>
        <p:nvSpPr>
          <p:cNvPr id="4" name="Slide Number Placeholder 3"/>
          <p:cNvSpPr>
            <a:spLocks noGrp="1"/>
          </p:cNvSpPr>
          <p:nvPr>
            <p:ph type="sldNum" sz="quarter" idx="5"/>
          </p:nvPr>
        </p:nvSpPr>
        <p:spPr/>
        <p:txBody>
          <a:bodyPr/>
          <a:lstStyle/>
          <a:p>
            <a:fld id="{D86937BF-3561-4745-AF32-F8557D97104E}" type="slidenum">
              <a:rPr lang="en-GB" smtClean="0"/>
              <a:t>18</a:t>
            </a:fld>
            <a:endParaRPr lang="en-GB"/>
          </a:p>
        </p:txBody>
      </p:sp>
    </p:spTree>
    <p:extLst>
      <p:ext uri="{BB962C8B-B14F-4D97-AF65-F5344CB8AC3E}">
        <p14:creationId xmlns:p14="http://schemas.microsoft.com/office/powerpoint/2010/main" val="1450270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simulation-based study using the NS3 simulator and it is applied on real network topologies like BT in the UK which is a main ISP with more than 1000 nodes and we also look at GEANT topology that is an educational network based in Europe.</a:t>
            </a:r>
          </a:p>
          <a:p>
            <a:r>
              <a:rPr lang="en-GB" dirty="0"/>
              <a:t>Core network of BT (not </a:t>
            </a:r>
            <a:r>
              <a:rPr lang="en-GB" dirty="0" err="1"/>
              <a:t>openreach</a:t>
            </a:r>
            <a:r>
              <a:rPr lang="en-GB" dirty="0"/>
              <a:t>)… for evening traffic we are not looking at the last mile network. </a:t>
            </a:r>
          </a:p>
        </p:txBody>
      </p:sp>
      <p:sp>
        <p:nvSpPr>
          <p:cNvPr id="4" name="Slide Number Placeholder 3"/>
          <p:cNvSpPr>
            <a:spLocks noGrp="1"/>
          </p:cNvSpPr>
          <p:nvPr>
            <p:ph type="sldNum" sz="quarter" idx="5"/>
          </p:nvPr>
        </p:nvSpPr>
        <p:spPr/>
        <p:txBody>
          <a:bodyPr/>
          <a:lstStyle/>
          <a:p>
            <a:fld id="{D86937BF-3561-4745-AF32-F8557D97104E}" type="slidenum">
              <a:rPr lang="en-GB" smtClean="0"/>
              <a:t>19</a:t>
            </a:fld>
            <a:endParaRPr lang="en-GB"/>
          </a:p>
        </p:txBody>
      </p:sp>
    </p:spTree>
    <p:extLst>
      <p:ext uri="{BB962C8B-B14F-4D97-AF65-F5344CB8AC3E}">
        <p14:creationId xmlns:p14="http://schemas.microsoft.com/office/powerpoint/2010/main" val="3066591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proceeding to the results, , it is worth highlighting on the traffic patterns considered that turned out to be a game changer. We consider two traffic patterns: the daytime traffic is dominated by business customers and is mostly symmetric. </a:t>
            </a:r>
          </a:p>
        </p:txBody>
      </p:sp>
      <p:sp>
        <p:nvSpPr>
          <p:cNvPr id="4" name="Slide Number Placeholder 3"/>
          <p:cNvSpPr>
            <a:spLocks noGrp="1"/>
          </p:cNvSpPr>
          <p:nvPr>
            <p:ph type="sldNum" sz="quarter" idx="5"/>
          </p:nvPr>
        </p:nvSpPr>
        <p:spPr/>
        <p:txBody>
          <a:bodyPr/>
          <a:lstStyle/>
          <a:p>
            <a:fld id="{D86937BF-3561-4745-AF32-F8557D97104E}" type="slidenum">
              <a:rPr lang="en-GB" smtClean="0"/>
              <a:t>20</a:t>
            </a:fld>
            <a:endParaRPr lang="en-GB"/>
          </a:p>
        </p:txBody>
      </p:sp>
    </p:spTree>
    <p:extLst>
      <p:ext uri="{BB962C8B-B14F-4D97-AF65-F5344CB8AC3E}">
        <p14:creationId xmlns:p14="http://schemas.microsoft.com/office/powerpoint/2010/main" val="71373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if we look at this small network, if we want to send a packet from router A to router E, there will be multiple paths. Previous works focused on increasing the power efficiency of these networks by for example choosing shorter paths, but </a:t>
            </a:r>
          </a:p>
          <a:p>
            <a:endParaRPr lang="en-GB" dirty="0"/>
          </a:p>
        </p:txBody>
      </p:sp>
      <p:sp>
        <p:nvSpPr>
          <p:cNvPr id="4" name="Slide Number Placeholder 3"/>
          <p:cNvSpPr>
            <a:spLocks noGrp="1"/>
          </p:cNvSpPr>
          <p:nvPr>
            <p:ph type="sldNum" sz="quarter" idx="5"/>
          </p:nvPr>
        </p:nvSpPr>
        <p:spPr/>
        <p:txBody>
          <a:bodyPr/>
          <a:lstStyle/>
          <a:p>
            <a:fld id="{D86937BF-3561-4745-AF32-F8557D97104E}" type="slidenum">
              <a:rPr lang="en-GB" smtClean="0"/>
              <a:t>3</a:t>
            </a:fld>
            <a:endParaRPr lang="en-GB"/>
          </a:p>
        </p:txBody>
      </p:sp>
    </p:spTree>
    <p:extLst>
      <p:ext uri="{BB962C8B-B14F-4D97-AF65-F5344CB8AC3E}">
        <p14:creationId xmlns:p14="http://schemas.microsoft.com/office/powerpoint/2010/main" val="841070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other hand, evening traffic is dominated by residential customer traffic that is mostly </a:t>
            </a:r>
            <a:r>
              <a:rPr lang="en-GB" dirty="0" err="1"/>
              <a:t>downstreaming</a:t>
            </a:r>
            <a:r>
              <a:rPr lang="en-GB" dirty="0"/>
              <a:t> of content from caches co-located at metro-nodes. So here, you see core, metro and tier 1 nodes of BT, and caches are located at metro nodes. This </a:t>
            </a:r>
            <a:r>
              <a:rPr lang="en-GB" dirty="0" err="1"/>
              <a:t>downstreaming</a:t>
            </a:r>
            <a:r>
              <a:rPr lang="en-GB" dirty="0"/>
              <a:t> traffic peaks at around 8 PM.</a:t>
            </a:r>
          </a:p>
        </p:txBody>
      </p:sp>
      <p:sp>
        <p:nvSpPr>
          <p:cNvPr id="4" name="Slide Number Placeholder 3"/>
          <p:cNvSpPr>
            <a:spLocks noGrp="1"/>
          </p:cNvSpPr>
          <p:nvPr>
            <p:ph type="sldNum" sz="quarter" idx="5"/>
          </p:nvPr>
        </p:nvSpPr>
        <p:spPr/>
        <p:txBody>
          <a:bodyPr/>
          <a:lstStyle/>
          <a:p>
            <a:fld id="{D86937BF-3561-4745-AF32-F8557D97104E}" type="slidenum">
              <a:rPr lang="en-GB" smtClean="0"/>
              <a:t>21</a:t>
            </a:fld>
            <a:endParaRPr lang="en-GB"/>
          </a:p>
        </p:txBody>
      </p:sp>
    </p:spTree>
    <p:extLst>
      <p:ext uri="{BB962C8B-B14F-4D97-AF65-F5344CB8AC3E}">
        <p14:creationId xmlns:p14="http://schemas.microsoft.com/office/powerpoint/2010/main" val="230222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we present some results. We see the carbon and energy percentage improvement with respect to OSPF for day traffic on the left and evening traffic on the right. We have different combinations of the metrics introduced and then we have CATE that is based on disabling ports. The first three metrics are energy metrics and we see that the incremental dynamic power per unit traffic leads to higher improvement in terms of energy and carbon. This is in the context of power efficiency because carbon is not considered. Then, combinations that include the carbon intensity save more on carbon at the expense of path stretching of about 5%. Path stretching is the increase in the average number of hops travelled by a packet. We can see that the combination of carbon intensity and incremental dynamic power per unit traffic is the best combination of metrics. CATE introduces additional carbon savings by disabling unnecessary ports. And all of these improvements vanish for evening traffic because the flows for </a:t>
            </a:r>
            <a:r>
              <a:rPr lang="en-GB" dirty="0" err="1"/>
              <a:t>downstreaming</a:t>
            </a:r>
            <a:r>
              <a:rPr lang="en-GB" dirty="0"/>
              <a:t> are all short and there is no room for changing paths. Even disabling ports is minimal and can be impossible at peak times.</a:t>
            </a:r>
          </a:p>
          <a:p>
            <a:endParaRPr lang="en-GB" dirty="0"/>
          </a:p>
          <a:p>
            <a:r>
              <a:rPr lang="en-GB" dirty="0"/>
              <a:t>More on evening traffic… caching might be a possible direction…</a:t>
            </a:r>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22</a:t>
            </a:fld>
            <a:endParaRPr lang="en-GB"/>
          </a:p>
        </p:txBody>
      </p:sp>
    </p:spTree>
    <p:extLst>
      <p:ext uri="{BB962C8B-B14F-4D97-AF65-F5344CB8AC3E}">
        <p14:creationId xmlns:p14="http://schemas.microsoft.com/office/powerpoint/2010/main" val="1572954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23</a:t>
            </a:fld>
            <a:endParaRPr lang="en-GB"/>
          </a:p>
        </p:txBody>
      </p:sp>
    </p:spTree>
    <p:extLst>
      <p:ext uri="{BB962C8B-B14F-4D97-AF65-F5344CB8AC3E}">
        <p14:creationId xmlns:p14="http://schemas.microsoft.com/office/powerpoint/2010/main" val="965072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 to BT, if we want to see the variation of flow paths, on the left we have the carbon intensity heat map, and on the right we have the flow intensity in Gbps per region in the UK. According to the carbon intensity API where we extracted the carbon intensity information from, the UK is divided into 14 regions and they did an analysis for the energy flow between regions to derive the carbon intensity for the energy consumed per region.</a:t>
            </a:r>
          </a:p>
          <a:p>
            <a:r>
              <a:rPr lang="en-GB" dirty="0"/>
              <a:t>So, we see that in OSPF, London has the highest cross-section throughput. Then, with carbon aware routing, flows are higher for north-west England and east England that have a lower carbon intensity. On the other hand, we can see that East Midlands and South England have less flows in carbon aware routing because of their relatively higher carbon intensity. London on the other hand did not change, and this is because of the high density of nodes in London and this leads to have a bottleneck in the topology.</a:t>
            </a:r>
          </a:p>
        </p:txBody>
      </p:sp>
      <p:sp>
        <p:nvSpPr>
          <p:cNvPr id="4" name="Slide Number Placeholder 3"/>
          <p:cNvSpPr>
            <a:spLocks noGrp="1"/>
          </p:cNvSpPr>
          <p:nvPr>
            <p:ph type="sldNum" sz="quarter" idx="5"/>
          </p:nvPr>
        </p:nvSpPr>
        <p:spPr/>
        <p:txBody>
          <a:bodyPr/>
          <a:lstStyle/>
          <a:p>
            <a:fld id="{D86937BF-3561-4745-AF32-F8557D97104E}" type="slidenum">
              <a:rPr lang="en-GB" smtClean="0"/>
              <a:t>24</a:t>
            </a:fld>
            <a:endParaRPr lang="en-GB"/>
          </a:p>
        </p:txBody>
      </p:sp>
    </p:spTree>
    <p:extLst>
      <p:ext uri="{BB962C8B-B14F-4D97-AF65-F5344CB8AC3E}">
        <p14:creationId xmlns:p14="http://schemas.microsoft.com/office/powerpoint/2010/main" val="3510279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 flow intensity for GEANT topology. We have similar patterns but it’s worth highlighting on the change in few regions. In carbon-aware routing, we see that France, Italy and Germany have the highest intensity of flows. But when, compared to the values in OSPF, we see that Flows increased in France, increased in Italy and decreased in Germany but yet Germany is still with the regions of highest flow intensity. And this highlights again on the issue of having bottlenecks in the topology where some high carbon intensity regions cannot be avoided.</a:t>
            </a:r>
          </a:p>
        </p:txBody>
      </p:sp>
      <p:sp>
        <p:nvSpPr>
          <p:cNvPr id="4" name="Slide Number Placeholder 3"/>
          <p:cNvSpPr>
            <a:spLocks noGrp="1"/>
          </p:cNvSpPr>
          <p:nvPr>
            <p:ph type="sldNum" sz="quarter" idx="5"/>
          </p:nvPr>
        </p:nvSpPr>
        <p:spPr/>
        <p:txBody>
          <a:bodyPr/>
          <a:lstStyle/>
          <a:p>
            <a:fld id="{D86937BF-3561-4745-AF32-F8557D97104E}" type="slidenum">
              <a:rPr lang="en-GB" smtClean="0"/>
              <a:t>25</a:t>
            </a:fld>
            <a:endParaRPr lang="en-GB"/>
          </a:p>
        </p:txBody>
      </p:sp>
    </p:spTree>
    <p:extLst>
      <p:ext uri="{BB962C8B-B14F-4D97-AF65-F5344CB8AC3E}">
        <p14:creationId xmlns:p14="http://schemas.microsoft.com/office/powerpoint/2010/main" val="1938601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aspect of the simulation was to see the effect of changing the static/dynamic power ratio because different routers will have different values of this ratio. For example, chassis-based routers have a very high static power for the chassis. So, we vary this ratio, and we see that carbon savings diminish as this ratio increases. So, it’s always better to invest in equipment with lower static power.</a:t>
            </a:r>
          </a:p>
        </p:txBody>
      </p:sp>
      <p:sp>
        <p:nvSpPr>
          <p:cNvPr id="4" name="Slide Number Placeholder 3"/>
          <p:cNvSpPr>
            <a:spLocks noGrp="1"/>
          </p:cNvSpPr>
          <p:nvPr>
            <p:ph type="sldNum" sz="quarter" idx="5"/>
          </p:nvPr>
        </p:nvSpPr>
        <p:spPr/>
        <p:txBody>
          <a:bodyPr/>
          <a:lstStyle/>
          <a:p>
            <a:fld id="{D86937BF-3561-4745-AF32-F8557D97104E}" type="slidenum">
              <a:rPr lang="en-GB" smtClean="0"/>
              <a:t>26</a:t>
            </a:fld>
            <a:endParaRPr lang="en-GB"/>
          </a:p>
        </p:txBody>
      </p:sp>
    </p:spTree>
    <p:extLst>
      <p:ext uri="{BB962C8B-B14F-4D97-AF65-F5344CB8AC3E}">
        <p14:creationId xmlns:p14="http://schemas.microsoft.com/office/powerpoint/2010/main" val="1078193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 some takeaways of this work, are first, in terms of metrics, carbon intensity combined with incremental dynamic power per unit traffic are the best combination of metrics.</a:t>
            </a:r>
          </a:p>
        </p:txBody>
      </p:sp>
      <p:sp>
        <p:nvSpPr>
          <p:cNvPr id="4" name="Slide Number Placeholder 3"/>
          <p:cNvSpPr>
            <a:spLocks noGrp="1"/>
          </p:cNvSpPr>
          <p:nvPr>
            <p:ph type="sldNum" sz="quarter" idx="5"/>
          </p:nvPr>
        </p:nvSpPr>
        <p:spPr/>
        <p:txBody>
          <a:bodyPr/>
          <a:lstStyle/>
          <a:p>
            <a:fld id="{D86937BF-3561-4745-AF32-F8557D97104E}" type="slidenum">
              <a:rPr lang="en-GB" smtClean="0"/>
              <a:t>27</a:t>
            </a:fld>
            <a:endParaRPr lang="en-GB"/>
          </a:p>
        </p:txBody>
      </p:sp>
    </p:spTree>
    <p:extLst>
      <p:ext uri="{BB962C8B-B14F-4D97-AF65-F5344CB8AC3E}">
        <p14:creationId xmlns:p14="http://schemas.microsoft.com/office/powerpoint/2010/main" val="2340854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Energy labels are a good metric for purchasing but in its current form has limited routing benefits. It can be better to divide it into two separate metrics, one for static and one for dynamic power, respectively. </a:t>
            </a:r>
          </a:p>
        </p:txBody>
      </p:sp>
      <p:sp>
        <p:nvSpPr>
          <p:cNvPr id="4" name="Slide Number Placeholder 3"/>
          <p:cNvSpPr>
            <a:spLocks noGrp="1"/>
          </p:cNvSpPr>
          <p:nvPr>
            <p:ph type="sldNum" sz="quarter" idx="5"/>
          </p:nvPr>
        </p:nvSpPr>
        <p:spPr/>
        <p:txBody>
          <a:bodyPr/>
          <a:lstStyle/>
          <a:p>
            <a:fld id="{D86937BF-3561-4745-AF32-F8557D97104E}" type="slidenum">
              <a:rPr lang="en-GB" smtClean="0"/>
              <a:t>28</a:t>
            </a:fld>
            <a:endParaRPr lang="en-GB"/>
          </a:p>
        </p:txBody>
      </p:sp>
    </p:spTree>
    <p:extLst>
      <p:ext uri="{BB962C8B-B14F-4D97-AF65-F5344CB8AC3E}">
        <p14:creationId xmlns:p14="http://schemas.microsoft.com/office/powerpoint/2010/main" val="3028441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Limitations include the high idle power that limits carbon savings.</a:t>
            </a:r>
          </a:p>
          <a:p>
            <a:endParaRPr lang="en-GB" dirty="0"/>
          </a:p>
        </p:txBody>
      </p:sp>
      <p:sp>
        <p:nvSpPr>
          <p:cNvPr id="4" name="Slide Number Placeholder 3"/>
          <p:cNvSpPr>
            <a:spLocks noGrp="1"/>
          </p:cNvSpPr>
          <p:nvPr>
            <p:ph type="sldNum" sz="quarter" idx="5"/>
          </p:nvPr>
        </p:nvSpPr>
        <p:spPr/>
        <p:txBody>
          <a:bodyPr/>
          <a:lstStyle/>
          <a:p>
            <a:fld id="{D86937BF-3561-4745-AF32-F8557D97104E}" type="slidenum">
              <a:rPr lang="en-GB" smtClean="0"/>
              <a:t>29</a:t>
            </a:fld>
            <a:endParaRPr lang="en-GB"/>
          </a:p>
        </p:txBody>
      </p:sp>
    </p:spTree>
    <p:extLst>
      <p:ext uri="{BB962C8B-B14F-4D97-AF65-F5344CB8AC3E}">
        <p14:creationId xmlns:p14="http://schemas.microsoft.com/office/powerpoint/2010/main" val="1742878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Routing bottlenecks also limit carbon savings and it’s better to place additional renewable energy sources at these bottlenecks.</a:t>
            </a:r>
          </a:p>
        </p:txBody>
      </p:sp>
      <p:sp>
        <p:nvSpPr>
          <p:cNvPr id="4" name="Slide Number Placeholder 3"/>
          <p:cNvSpPr>
            <a:spLocks noGrp="1"/>
          </p:cNvSpPr>
          <p:nvPr>
            <p:ph type="sldNum" sz="quarter" idx="5"/>
          </p:nvPr>
        </p:nvSpPr>
        <p:spPr/>
        <p:txBody>
          <a:bodyPr/>
          <a:lstStyle/>
          <a:p>
            <a:fld id="{D86937BF-3561-4745-AF32-F8557D97104E}" type="slidenum">
              <a:rPr lang="en-GB" smtClean="0"/>
              <a:t>30</a:t>
            </a:fld>
            <a:endParaRPr lang="en-GB"/>
          </a:p>
        </p:txBody>
      </p:sp>
    </p:spTree>
    <p:extLst>
      <p:ext uri="{BB962C8B-B14F-4D97-AF65-F5344CB8AC3E}">
        <p14:creationId xmlns:p14="http://schemas.microsoft.com/office/powerpoint/2010/main" val="21477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Routers placed at different locations will be fed from different energy sources and will have different carbon intensity. The carbon intensity is a weighted measure of the amount of CO2 released to produce 1kWh of energy. So, for example, here it would be better to route through the upper path instead of the lower one although the lower one is a shorter path. So, this adds the geographical dimension to the routing problem.</a:t>
            </a:r>
          </a:p>
          <a:p>
            <a:endParaRPr lang="en-GB" dirty="0"/>
          </a:p>
        </p:txBody>
      </p:sp>
      <p:sp>
        <p:nvSpPr>
          <p:cNvPr id="4" name="Slide Number Placeholder 3"/>
          <p:cNvSpPr>
            <a:spLocks noGrp="1"/>
          </p:cNvSpPr>
          <p:nvPr>
            <p:ph type="sldNum" sz="quarter" idx="5"/>
          </p:nvPr>
        </p:nvSpPr>
        <p:spPr/>
        <p:txBody>
          <a:bodyPr/>
          <a:lstStyle/>
          <a:p>
            <a:fld id="{D86937BF-3561-4745-AF32-F8557D97104E}" type="slidenum">
              <a:rPr lang="en-GB" smtClean="0"/>
              <a:t>4</a:t>
            </a:fld>
            <a:endParaRPr lang="en-GB"/>
          </a:p>
        </p:txBody>
      </p:sp>
    </p:spTree>
    <p:extLst>
      <p:ext uri="{BB962C8B-B14F-4D97-AF65-F5344CB8AC3E}">
        <p14:creationId xmlns:p14="http://schemas.microsoft.com/office/powerpoint/2010/main" val="4251248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carbon optimization is application-specific. </a:t>
            </a:r>
            <a:r>
              <a:rPr lang="en-GB" dirty="0" err="1"/>
              <a:t>Downstreaming</a:t>
            </a:r>
            <a:r>
              <a:rPr lang="en-GB" dirty="0"/>
              <a:t> traffic is hard to be rerouted and one possible future direction is to look at time-shifting flows instead of space-shifting.</a:t>
            </a:r>
          </a:p>
        </p:txBody>
      </p:sp>
      <p:sp>
        <p:nvSpPr>
          <p:cNvPr id="4" name="Slide Number Placeholder 3"/>
          <p:cNvSpPr>
            <a:spLocks noGrp="1"/>
          </p:cNvSpPr>
          <p:nvPr>
            <p:ph type="sldNum" sz="quarter" idx="5"/>
          </p:nvPr>
        </p:nvSpPr>
        <p:spPr/>
        <p:txBody>
          <a:bodyPr/>
          <a:lstStyle/>
          <a:p>
            <a:fld id="{D86937BF-3561-4745-AF32-F8557D97104E}" type="slidenum">
              <a:rPr lang="en-GB" smtClean="0"/>
              <a:t>31</a:t>
            </a:fld>
            <a:endParaRPr lang="en-GB"/>
          </a:p>
        </p:txBody>
      </p:sp>
    </p:spTree>
    <p:extLst>
      <p:ext uri="{BB962C8B-B14F-4D97-AF65-F5344CB8AC3E}">
        <p14:creationId xmlns:p14="http://schemas.microsoft.com/office/powerpoint/2010/main" val="283820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6937BF-3561-4745-AF32-F8557D97104E}" type="slidenum">
              <a:rPr lang="en-GB" smtClean="0"/>
              <a:t>33</a:t>
            </a:fld>
            <a:endParaRPr lang="en-GB"/>
          </a:p>
        </p:txBody>
      </p:sp>
    </p:spTree>
    <p:extLst>
      <p:ext uri="{BB962C8B-B14F-4D97-AF65-F5344CB8AC3E}">
        <p14:creationId xmlns:p14="http://schemas.microsoft.com/office/powerpoint/2010/main" val="320263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with the ability to predict this carbon intensity per region from the power grid ahead of time, we can take benefit of this information, integrate it into the routing process and explore how much carbon emissions can be reduced based on carbon-aware routing.</a:t>
            </a:r>
          </a:p>
          <a:p>
            <a:endParaRPr lang="en-GB" dirty="0"/>
          </a:p>
        </p:txBody>
      </p:sp>
      <p:sp>
        <p:nvSpPr>
          <p:cNvPr id="4" name="Slide Number Placeholder 3"/>
          <p:cNvSpPr>
            <a:spLocks noGrp="1"/>
          </p:cNvSpPr>
          <p:nvPr>
            <p:ph type="sldNum" sz="quarter" idx="5"/>
          </p:nvPr>
        </p:nvSpPr>
        <p:spPr/>
        <p:txBody>
          <a:bodyPr/>
          <a:lstStyle/>
          <a:p>
            <a:fld id="{D86937BF-3561-4745-AF32-F8557D97104E}" type="slidenum">
              <a:rPr lang="en-GB" smtClean="0"/>
              <a:t>5</a:t>
            </a:fld>
            <a:endParaRPr lang="en-GB"/>
          </a:p>
        </p:txBody>
      </p:sp>
    </p:spTree>
    <p:extLst>
      <p:ext uri="{BB962C8B-B14F-4D97-AF65-F5344CB8AC3E}">
        <p14:creationId xmlns:p14="http://schemas.microsoft.com/office/powerpoint/2010/main" val="92513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step is to clarify the building components of the carbon footprint for networks. It depends first on the amount of energy consumed, and then on the source of this energy (coal, gas, renewable energy) and finally, on the weighted carbon emissions associated with this source. The last two terms can be covered by the term carbon intensity. </a:t>
            </a:r>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6</a:t>
            </a:fld>
            <a:endParaRPr lang="en-GB"/>
          </a:p>
        </p:txBody>
      </p:sp>
    </p:spTree>
    <p:extLst>
      <p:ext uri="{BB962C8B-B14F-4D97-AF65-F5344CB8AC3E}">
        <p14:creationId xmlns:p14="http://schemas.microsoft.com/office/powerpoint/2010/main" val="2053902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go over both components and then move on to define the metrics that relate to these.</a:t>
            </a:r>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7</a:t>
            </a:fld>
            <a:endParaRPr lang="en-GB"/>
          </a:p>
        </p:txBody>
      </p:sp>
    </p:spTree>
    <p:extLst>
      <p:ext uri="{BB962C8B-B14F-4D97-AF65-F5344CB8AC3E}">
        <p14:creationId xmlns:p14="http://schemas.microsoft.com/office/powerpoint/2010/main" val="296605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energy consumption of a router has a dynamic part proportional to the utilization and an idle part, that is built from the static power or zero-port power in addition to the power of enabling every port. </a:t>
            </a:r>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8</a:t>
            </a:fld>
            <a:endParaRPr lang="en-GB"/>
          </a:p>
        </p:txBody>
      </p:sp>
    </p:spTree>
    <p:extLst>
      <p:ext uri="{BB962C8B-B14F-4D97-AF65-F5344CB8AC3E}">
        <p14:creationId xmlns:p14="http://schemas.microsoft.com/office/powerpoint/2010/main" val="351338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carbon intensity on the other hand, is the measure of gCO2 emissions per energy consumed so per kWh. </a:t>
            </a:r>
          </a:p>
          <a:p>
            <a:r>
              <a:rPr lang="en-GB" dirty="0"/>
              <a:t>So, a higher carbon intensity means that the source of energy is emitting more carbon so is less green. Renewable energy sources will have an associated low carbon intensity.</a:t>
            </a:r>
          </a:p>
          <a:p>
            <a:r>
              <a:rPr lang="en-GB" dirty="0"/>
              <a:t>In the figure, we can see the variation of the carbon intensity per day in the UK, during different seasons. So, this metric varies a lot per day, per season and per region and we can see a noticeable change within few hours.</a:t>
            </a:r>
          </a:p>
          <a:p>
            <a:r>
              <a:rPr lang="en-GB" dirty="0"/>
              <a:t>Now, recent ML algorithms allow it to be forecasted up to 24-48 hours ahead of time and this is actually the motivation of this work to plan ahead to adapt the routing of traffic to greener paths.</a:t>
            </a:r>
          </a:p>
        </p:txBody>
      </p:sp>
      <p:sp>
        <p:nvSpPr>
          <p:cNvPr id="4" name="Slide Number Placeholder 3"/>
          <p:cNvSpPr>
            <a:spLocks noGrp="1"/>
          </p:cNvSpPr>
          <p:nvPr>
            <p:ph type="sldNum" sz="quarter" idx="5"/>
          </p:nvPr>
        </p:nvSpPr>
        <p:spPr/>
        <p:txBody>
          <a:bodyPr/>
          <a:lstStyle/>
          <a:p>
            <a:fld id="{D86937BF-3561-4745-AF32-F8557D97104E}" type="slidenum">
              <a:rPr lang="en-GB" smtClean="0"/>
              <a:t>9</a:t>
            </a:fld>
            <a:endParaRPr lang="en-GB"/>
          </a:p>
        </p:txBody>
      </p:sp>
    </p:spTree>
    <p:extLst>
      <p:ext uri="{BB962C8B-B14F-4D97-AF65-F5344CB8AC3E}">
        <p14:creationId xmlns:p14="http://schemas.microsoft.com/office/powerpoint/2010/main" val="346253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knowing that the carbon footprint relates to energy and carbon, we define a set of metrics to be considered by the routing problem and in subsequent sections, we evaluate the impact of these metrics on reducing the overall carbon emissions. Starting with the energy-related metrics,</a:t>
            </a:r>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10</a:t>
            </a:fld>
            <a:endParaRPr lang="en-GB"/>
          </a:p>
        </p:txBody>
      </p:sp>
    </p:spTree>
    <p:extLst>
      <p:ext uri="{BB962C8B-B14F-4D97-AF65-F5344CB8AC3E}">
        <p14:creationId xmlns:p14="http://schemas.microsoft.com/office/powerpoint/2010/main" val="800810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89" y="2727942"/>
            <a:ext cx="9882809" cy="983839"/>
          </a:xfrm>
        </p:spPr>
        <p:txBody>
          <a:bodyPr anchor="t" anchorCtr="0">
            <a:normAutofit/>
          </a:bodyPr>
          <a:lstStyle>
            <a:lvl1pPr algn="l">
              <a:defRPr sz="5500"/>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836021"/>
            <a:ext cx="9882809" cy="576953"/>
          </a:xfrm>
        </p:spPr>
        <p:txBody>
          <a:bodyPr>
            <a:normAutofit/>
          </a:bodyPr>
          <a:lstStyle>
            <a:lvl1pPr marL="0" indent="0">
              <a:buNone/>
              <a:defRPr sz="3000" b="0" i="0">
                <a:solidFill>
                  <a:schemeClr val="bg2"/>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318979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tailed Title 2">
    <p:bg>
      <p:bgPr>
        <a:solidFill>
          <a:srgbClr val="661B5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90" y="2101777"/>
            <a:ext cx="9882809" cy="983839"/>
          </a:xfrm>
        </p:spPr>
        <p:txBody>
          <a:bodyPr anchor="t" anchorCtr="0">
            <a:normAutofit/>
          </a:bodyPr>
          <a:lstStyle>
            <a:lvl1pPr algn="l">
              <a:defRPr sz="5500">
                <a:solidFill>
                  <a:schemeClr val="bg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CDB3C4B5-F511-4142-8A26-25C27879795F}"/>
              </a:ext>
            </a:extLst>
          </p:cNvPr>
          <p:cNvSpPr>
            <a:spLocks noGrp="1"/>
          </p:cNvSpPr>
          <p:nvPr>
            <p:ph type="body" sz="quarter" idx="11"/>
          </p:nvPr>
        </p:nvSpPr>
        <p:spPr>
          <a:xfrm>
            <a:off x="785191" y="3995738"/>
            <a:ext cx="9882810" cy="2176462"/>
          </a:xfrm>
        </p:spPr>
        <p:txBody>
          <a:bodyPr/>
          <a:lstStyle>
            <a:lvl1pPr marL="0" indent="0">
              <a:buNone/>
              <a:defRPr>
                <a:solidFill>
                  <a:schemeClr val="bg1"/>
                </a:solidFill>
              </a:defRPr>
            </a:lvl1pPr>
            <a:lvl2pPr>
              <a:defRPr>
                <a:solidFill>
                  <a:schemeClr val="bg1"/>
                </a:solidFill>
              </a:defRPr>
            </a:lvl2pPr>
          </a:lstStyle>
          <a:p>
            <a:pPr lvl="0"/>
            <a:r>
              <a:rPr lang="en-US" dirty="0"/>
              <a:t>Edit Master text styles</a:t>
            </a:r>
          </a:p>
          <a:p>
            <a:pPr lvl="1"/>
            <a:r>
              <a:rPr lang="en-US" dirty="0"/>
              <a:t>Bullet</a:t>
            </a:r>
          </a:p>
          <a:p>
            <a:pPr lvl="1"/>
            <a:r>
              <a:rPr lang="en-US" dirty="0"/>
              <a:t>Bullet</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160624"/>
            <a:ext cx="9882809" cy="576953"/>
          </a:xfrm>
        </p:spPr>
        <p:txBody>
          <a:bodyPr>
            <a:normAutofit/>
          </a:bodyPr>
          <a:lstStyle>
            <a:lvl1pPr marL="0" indent="0">
              <a:buNone/>
              <a:defRPr sz="3000" b="0" i="0">
                <a:solidFill>
                  <a:schemeClr val="bg1"/>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69105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tailed Title 3">
    <p:bg>
      <p:bgPr>
        <a:solidFill>
          <a:srgbClr val="1413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90" y="2101777"/>
            <a:ext cx="9882809" cy="983839"/>
          </a:xfrm>
        </p:spPr>
        <p:txBody>
          <a:bodyPr anchor="t" anchorCtr="0">
            <a:normAutofit/>
          </a:bodyPr>
          <a:lstStyle>
            <a:lvl1pPr algn="l">
              <a:defRPr sz="5500">
                <a:solidFill>
                  <a:schemeClr val="bg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CDB3C4B5-F511-4142-8A26-25C27879795F}"/>
              </a:ext>
            </a:extLst>
          </p:cNvPr>
          <p:cNvSpPr>
            <a:spLocks noGrp="1"/>
          </p:cNvSpPr>
          <p:nvPr>
            <p:ph type="body" sz="quarter" idx="11"/>
          </p:nvPr>
        </p:nvSpPr>
        <p:spPr>
          <a:xfrm>
            <a:off x="785191" y="3995738"/>
            <a:ext cx="9882810" cy="2176462"/>
          </a:xfrm>
        </p:spPr>
        <p:txBody>
          <a:bodyPr/>
          <a:lstStyle>
            <a:lvl1pPr marL="0" indent="0">
              <a:buNone/>
              <a:defRPr>
                <a:solidFill>
                  <a:schemeClr val="bg1"/>
                </a:solidFill>
              </a:defRPr>
            </a:lvl1pPr>
            <a:lvl2pPr>
              <a:defRPr>
                <a:solidFill>
                  <a:schemeClr val="bg1"/>
                </a:solidFill>
              </a:defRPr>
            </a:lvl2pPr>
          </a:lstStyle>
          <a:p>
            <a:pPr lvl="0"/>
            <a:r>
              <a:rPr lang="en-US" dirty="0"/>
              <a:t>Edit Master text styles</a:t>
            </a:r>
          </a:p>
          <a:p>
            <a:pPr lvl="1"/>
            <a:r>
              <a:rPr lang="en-US" dirty="0"/>
              <a:t>Bullet</a:t>
            </a:r>
          </a:p>
          <a:p>
            <a:pPr lvl="1"/>
            <a:r>
              <a:rPr lang="en-US" dirty="0"/>
              <a:t>Bullet</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160624"/>
            <a:ext cx="9882809" cy="576953"/>
          </a:xfrm>
        </p:spPr>
        <p:txBody>
          <a:bodyPr>
            <a:normAutofit/>
          </a:bodyPr>
          <a:lstStyle>
            <a:lvl1pPr marL="0" indent="0">
              <a:buNone/>
              <a:defRPr sz="3000" b="0" i="0">
                <a:solidFill>
                  <a:schemeClr val="bg1"/>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346940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tailed Title 4">
    <p:bg>
      <p:bgPr>
        <a:solidFill>
          <a:srgbClr val="8C04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90" y="2101777"/>
            <a:ext cx="9882809" cy="983839"/>
          </a:xfrm>
        </p:spPr>
        <p:txBody>
          <a:bodyPr anchor="t" anchorCtr="0">
            <a:normAutofit/>
          </a:bodyPr>
          <a:lstStyle>
            <a:lvl1pPr algn="l">
              <a:defRPr sz="5500">
                <a:solidFill>
                  <a:schemeClr val="bg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CDB3C4B5-F511-4142-8A26-25C27879795F}"/>
              </a:ext>
            </a:extLst>
          </p:cNvPr>
          <p:cNvSpPr>
            <a:spLocks noGrp="1"/>
          </p:cNvSpPr>
          <p:nvPr>
            <p:ph type="body" sz="quarter" idx="11"/>
          </p:nvPr>
        </p:nvSpPr>
        <p:spPr>
          <a:xfrm>
            <a:off x="785191" y="3995738"/>
            <a:ext cx="9882810" cy="2176462"/>
          </a:xfrm>
        </p:spPr>
        <p:txBody>
          <a:bodyPr/>
          <a:lstStyle>
            <a:lvl1pPr marL="0" indent="0">
              <a:buNone/>
              <a:defRPr>
                <a:solidFill>
                  <a:schemeClr val="bg1"/>
                </a:solidFill>
              </a:defRPr>
            </a:lvl1pPr>
            <a:lvl2pPr>
              <a:defRPr>
                <a:solidFill>
                  <a:schemeClr val="bg1"/>
                </a:solidFill>
              </a:defRPr>
            </a:lvl2pPr>
          </a:lstStyle>
          <a:p>
            <a:pPr lvl="0"/>
            <a:r>
              <a:rPr lang="en-US" dirty="0"/>
              <a:t>Edit Master text styles</a:t>
            </a:r>
          </a:p>
          <a:p>
            <a:pPr lvl="1"/>
            <a:r>
              <a:rPr lang="en-US" dirty="0"/>
              <a:t>Bullet</a:t>
            </a:r>
          </a:p>
          <a:p>
            <a:pPr lvl="1"/>
            <a:r>
              <a:rPr lang="en-US" dirty="0"/>
              <a:t>Bullet</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160624"/>
            <a:ext cx="9882809" cy="576953"/>
          </a:xfrm>
        </p:spPr>
        <p:txBody>
          <a:bodyPr>
            <a:normAutofit/>
          </a:bodyPr>
          <a:lstStyle>
            <a:lvl1pPr marL="0" indent="0">
              <a:buNone/>
              <a:defRPr sz="3000" b="0" i="0">
                <a:solidFill>
                  <a:schemeClr val="bg1"/>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20849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825625"/>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7" name="Title 6"/>
          <p:cNvSpPr>
            <a:spLocks noGrp="1"/>
          </p:cNvSpPr>
          <p:nvPr>
            <p:ph type="title"/>
          </p:nvPr>
        </p:nvSpPr>
        <p:spPr>
          <a:xfrm>
            <a:off x="838200" y="426468"/>
            <a:ext cx="8333408" cy="90412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931320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rgbClr val="661B54"/>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Content Placeholder 2"/>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6"/>
          <p:cNvSpPr>
            <a:spLocks noGrp="1"/>
          </p:cNvSpPr>
          <p:nvPr>
            <p:ph type="title"/>
          </p:nvPr>
        </p:nvSpPr>
        <p:spPr>
          <a:xfrm>
            <a:off x="838200" y="426468"/>
            <a:ext cx="8333408"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2720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3">
    <p:bg>
      <p:bgPr>
        <a:solidFill>
          <a:srgbClr val="14133B"/>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Content Placeholder 2"/>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6"/>
          <p:cNvSpPr>
            <a:spLocks noGrp="1"/>
          </p:cNvSpPr>
          <p:nvPr>
            <p:ph type="title"/>
          </p:nvPr>
        </p:nvSpPr>
        <p:spPr>
          <a:xfrm>
            <a:off x="838200" y="426468"/>
            <a:ext cx="8333408"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91039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4">
    <p:bg>
      <p:bgPr>
        <a:solidFill>
          <a:srgbClr val="8C044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Content Placeholder 2"/>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6"/>
          <p:cNvSpPr>
            <a:spLocks noGrp="1"/>
          </p:cNvSpPr>
          <p:nvPr>
            <p:ph type="title"/>
          </p:nvPr>
        </p:nvSpPr>
        <p:spPr>
          <a:xfrm>
            <a:off x="838200" y="426468"/>
            <a:ext cx="8333408"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65245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2" name="Title 1"/>
          <p:cNvSpPr>
            <a:spLocks noGrp="1"/>
          </p:cNvSpPr>
          <p:nvPr>
            <p:ph type="title"/>
          </p:nvPr>
        </p:nvSpPr>
        <p:spPr>
          <a:xfrm>
            <a:off x="838200" y="425757"/>
            <a:ext cx="8333408" cy="90412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843376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rgbClr val="661B54"/>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title"/>
          </p:nvPr>
        </p:nvSpPr>
        <p:spPr>
          <a:xfrm>
            <a:off x="838200" y="425757"/>
            <a:ext cx="8333408"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56707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rgbClr val="14133B"/>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title"/>
          </p:nvPr>
        </p:nvSpPr>
        <p:spPr>
          <a:xfrm>
            <a:off x="838200" y="425757"/>
            <a:ext cx="8333408"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8193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661B5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89" y="2727942"/>
            <a:ext cx="9882809" cy="983839"/>
          </a:xfrm>
        </p:spPr>
        <p:txBody>
          <a:bodyPr anchor="t" anchorCtr="0">
            <a:normAutofit/>
          </a:bodyPr>
          <a:lstStyle>
            <a:lvl1pPr algn="l">
              <a:defRPr sz="5500">
                <a:solidFill>
                  <a:schemeClr val="bg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836021"/>
            <a:ext cx="9882809" cy="576953"/>
          </a:xfrm>
        </p:spPr>
        <p:txBody>
          <a:bodyPr>
            <a:normAutofit/>
          </a:bodyPr>
          <a:lstStyle>
            <a:lvl1pPr marL="0" indent="0">
              <a:buNone/>
              <a:defRPr sz="3000" b="0" i="0">
                <a:solidFill>
                  <a:schemeClr val="bg1"/>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708284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4">
    <p:bg>
      <p:bgPr>
        <a:solidFill>
          <a:srgbClr val="8C044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title"/>
          </p:nvPr>
        </p:nvSpPr>
        <p:spPr>
          <a:xfrm>
            <a:off x="838200" y="425757"/>
            <a:ext cx="8333408"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91297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2" name="Title 1"/>
          <p:cNvSpPr>
            <a:spLocks noGrp="1"/>
          </p:cNvSpPr>
          <p:nvPr>
            <p:ph type="title"/>
          </p:nvPr>
        </p:nvSpPr>
        <p:spPr>
          <a:xfrm>
            <a:off x="839788" y="425757"/>
            <a:ext cx="8331820" cy="90412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610597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2">
    <p:bg>
      <p:bgPr>
        <a:solidFill>
          <a:srgbClr val="661B54"/>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839788" y="425757"/>
            <a:ext cx="8331820"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70776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3">
    <p:bg>
      <p:bgPr>
        <a:solidFill>
          <a:srgbClr val="14133B"/>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839788" y="425757"/>
            <a:ext cx="8331820"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50658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4">
    <p:bg>
      <p:bgPr>
        <a:solidFill>
          <a:srgbClr val="8C044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839788" y="425757"/>
            <a:ext cx="8331820"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642137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5" name="Title 4"/>
          <p:cNvSpPr>
            <a:spLocks noGrp="1"/>
          </p:cNvSpPr>
          <p:nvPr>
            <p:ph type="title"/>
          </p:nvPr>
        </p:nvSpPr>
        <p:spPr>
          <a:xfrm>
            <a:off x="838200" y="425757"/>
            <a:ext cx="8333408" cy="904126"/>
          </a:xfrm>
        </p:spPr>
        <p:txBody>
          <a:bodyPr/>
          <a:lstStyle/>
          <a:p>
            <a:r>
              <a:rPr lang="en-US"/>
              <a:t>Click to edit Master title style</a:t>
            </a:r>
            <a:endParaRPr lang="en-GB"/>
          </a:p>
        </p:txBody>
      </p:sp>
    </p:spTree>
    <p:extLst>
      <p:ext uri="{BB962C8B-B14F-4D97-AF65-F5344CB8AC3E}">
        <p14:creationId xmlns:p14="http://schemas.microsoft.com/office/powerpoint/2010/main" val="2081205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2">
    <p:bg>
      <p:bgPr>
        <a:solidFill>
          <a:srgbClr val="661B54"/>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Title 4"/>
          <p:cNvSpPr>
            <a:spLocks noGrp="1"/>
          </p:cNvSpPr>
          <p:nvPr>
            <p:ph type="title"/>
          </p:nvPr>
        </p:nvSpPr>
        <p:spPr>
          <a:xfrm>
            <a:off x="838200" y="425757"/>
            <a:ext cx="8333408" cy="904126"/>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373647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3">
    <p:bg>
      <p:bgPr>
        <a:solidFill>
          <a:srgbClr val="14133B"/>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Title 4"/>
          <p:cNvSpPr>
            <a:spLocks noGrp="1"/>
          </p:cNvSpPr>
          <p:nvPr>
            <p:ph type="title"/>
          </p:nvPr>
        </p:nvSpPr>
        <p:spPr>
          <a:xfrm>
            <a:off x="838200" y="425757"/>
            <a:ext cx="8333408" cy="904126"/>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968242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4">
    <p:bg>
      <p:bgPr>
        <a:solidFill>
          <a:srgbClr val="8C044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Title 4"/>
          <p:cNvSpPr>
            <a:spLocks noGrp="1"/>
          </p:cNvSpPr>
          <p:nvPr>
            <p:ph type="title"/>
          </p:nvPr>
        </p:nvSpPr>
        <p:spPr>
          <a:xfrm>
            <a:off x="838200" y="425757"/>
            <a:ext cx="8333408" cy="904126"/>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470303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Tree>
    <p:extLst>
      <p:ext uri="{BB962C8B-B14F-4D97-AF65-F5344CB8AC3E}">
        <p14:creationId xmlns:p14="http://schemas.microsoft.com/office/powerpoint/2010/main" val="288730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solidFill>
          <a:srgbClr val="1413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89" y="2727942"/>
            <a:ext cx="9882809" cy="983839"/>
          </a:xfrm>
        </p:spPr>
        <p:txBody>
          <a:bodyPr anchor="t" anchorCtr="0">
            <a:normAutofit/>
          </a:bodyPr>
          <a:lstStyle>
            <a:lvl1pPr algn="l">
              <a:defRPr sz="5500">
                <a:solidFill>
                  <a:schemeClr val="bg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836021"/>
            <a:ext cx="9882809" cy="576953"/>
          </a:xfrm>
        </p:spPr>
        <p:txBody>
          <a:bodyPr>
            <a:normAutofit/>
          </a:bodyPr>
          <a:lstStyle>
            <a:lvl1pPr marL="0" indent="0">
              <a:buNone/>
              <a:defRPr sz="3000" b="0" i="0">
                <a:solidFill>
                  <a:schemeClr val="bg1"/>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3637363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2">
    <p:bg>
      <p:bgPr>
        <a:solidFill>
          <a:srgbClr val="661B54"/>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Tree>
    <p:extLst>
      <p:ext uri="{BB962C8B-B14F-4D97-AF65-F5344CB8AC3E}">
        <p14:creationId xmlns:p14="http://schemas.microsoft.com/office/powerpoint/2010/main" val="635904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3">
    <p:bg>
      <p:bgPr>
        <a:solidFill>
          <a:srgbClr val="14133B"/>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Tree>
    <p:extLst>
      <p:ext uri="{BB962C8B-B14F-4D97-AF65-F5344CB8AC3E}">
        <p14:creationId xmlns:p14="http://schemas.microsoft.com/office/powerpoint/2010/main" val="245286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4">
    <p:bg>
      <p:bgPr>
        <a:solidFill>
          <a:srgbClr val="8C044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Tree>
    <p:extLst>
      <p:ext uri="{BB962C8B-B14F-4D97-AF65-F5344CB8AC3E}">
        <p14:creationId xmlns:p14="http://schemas.microsoft.com/office/powerpoint/2010/main" val="197556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F7785A-F72A-23A8-99F9-B33B2BC375DF}"/>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C7827CC6-1128-4C0D-46F6-47E47F3A8C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AAA5A7-709B-8914-FAC8-23DC0BE9F6A8}"/>
              </a:ext>
            </a:extLst>
          </p:cNvPr>
          <p:cNvSpPr>
            <a:spLocks noGrp="1"/>
          </p:cNvSpPr>
          <p:nvPr>
            <p:ph type="sldNum" sz="quarter" idx="12"/>
          </p:nvPr>
        </p:nvSpPr>
        <p:spPr/>
        <p:txBody>
          <a:bodyPr/>
          <a:lstStyle/>
          <a:p>
            <a:fld id="{F77C8D27-680D-45DE-8840-ABA32FC4AD5E}" type="slidenum">
              <a:rPr lang="en-GB" smtClean="0"/>
              <a:t>‹#›</a:t>
            </a:fld>
            <a:endParaRPr lang="en-GB"/>
          </a:p>
        </p:txBody>
      </p:sp>
    </p:spTree>
    <p:extLst>
      <p:ext uri="{BB962C8B-B14F-4D97-AF65-F5344CB8AC3E}">
        <p14:creationId xmlns:p14="http://schemas.microsoft.com/office/powerpoint/2010/main" val="254139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02D3-0093-E7C0-75FB-F2425A6358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C4A8C7-C56E-4113-E3C2-531AF905A2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7A1D98-1960-9B48-1AFD-312A151D7AA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B35B25F-37F6-BE74-1570-648B4903C5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B7EE58-B773-4D24-742F-B55317D7DC60}"/>
              </a:ext>
            </a:extLst>
          </p:cNvPr>
          <p:cNvSpPr>
            <a:spLocks noGrp="1"/>
          </p:cNvSpPr>
          <p:nvPr>
            <p:ph type="sldNum" sz="quarter" idx="12"/>
          </p:nvPr>
        </p:nvSpPr>
        <p:spPr/>
        <p:txBody>
          <a:bodyPr/>
          <a:lstStyle/>
          <a:p>
            <a:fld id="{F77C8D27-680D-45DE-8840-ABA32FC4AD5E}" type="slidenum">
              <a:rPr lang="en-GB" smtClean="0"/>
              <a:t>‹#›</a:t>
            </a:fld>
            <a:endParaRPr lang="en-GB"/>
          </a:p>
        </p:txBody>
      </p:sp>
    </p:spTree>
    <p:extLst>
      <p:ext uri="{BB962C8B-B14F-4D97-AF65-F5344CB8AC3E}">
        <p14:creationId xmlns:p14="http://schemas.microsoft.com/office/powerpoint/2010/main" val="3194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bg>
      <p:bgPr>
        <a:solidFill>
          <a:srgbClr val="8C04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89" y="2727942"/>
            <a:ext cx="9882809" cy="983839"/>
          </a:xfrm>
        </p:spPr>
        <p:txBody>
          <a:bodyPr anchor="t" anchorCtr="0">
            <a:normAutofit/>
          </a:bodyPr>
          <a:lstStyle>
            <a:lvl1pPr algn="l">
              <a:defRPr sz="5500">
                <a:solidFill>
                  <a:schemeClr val="bg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836021"/>
            <a:ext cx="9882809" cy="576953"/>
          </a:xfrm>
        </p:spPr>
        <p:txBody>
          <a:bodyPr>
            <a:normAutofit/>
          </a:bodyPr>
          <a:lstStyle>
            <a:lvl1pPr marL="0" indent="0">
              <a:buNone/>
              <a:defRPr sz="3000" b="0" i="0">
                <a:solidFill>
                  <a:schemeClr val="bg1"/>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388964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5963478" y="2261500"/>
            <a:ext cx="4939748" cy="1928191"/>
          </a:xfrm>
        </p:spPr>
        <p:txBody>
          <a:bodyPr anchor="t" anchorCtr="0">
            <a:normAutofit/>
          </a:bodyPr>
          <a:lstStyle>
            <a:lvl1pPr algn="l">
              <a:defRPr sz="5500"/>
            </a:lvl1pPr>
          </a:lstStyle>
          <a:p>
            <a:r>
              <a:rPr lang="en-US" dirty="0"/>
              <a:t>Click to edit Master title style</a:t>
            </a:r>
          </a:p>
        </p:txBody>
      </p:sp>
      <p:sp>
        <p:nvSpPr>
          <p:cNvPr id="5" name="Picture Placeholder 3">
            <a:extLst>
              <a:ext uri="{FF2B5EF4-FFF2-40B4-BE49-F238E27FC236}">
                <a16:creationId xmlns:a16="http://schemas.microsoft.com/office/drawing/2014/main" id="{9A02AB23-20A3-5C48-B753-6F9BCED0D20F}"/>
              </a:ext>
            </a:extLst>
          </p:cNvPr>
          <p:cNvSpPr>
            <a:spLocks noGrp="1"/>
          </p:cNvSpPr>
          <p:nvPr>
            <p:ph type="pic" sz="quarter" idx="10"/>
          </p:nvPr>
        </p:nvSpPr>
        <p:spPr>
          <a:xfrm>
            <a:off x="-1" y="0"/>
            <a:ext cx="5220000" cy="6696000"/>
          </a:xfrm>
        </p:spPr>
        <p:txBody>
          <a:bodyPr/>
          <a:lstStyle>
            <a:lvl1pPr marL="0" indent="0">
              <a:buNone/>
              <a:defRPr/>
            </a:lvl1pPr>
          </a:lstStyle>
          <a:p>
            <a:endParaRPr lang="en-US" dirty="0"/>
          </a:p>
        </p:txBody>
      </p:sp>
      <p:pic>
        <p:nvPicPr>
          <p:cNvPr id="6" name="Picture 5">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Tree>
    <p:extLst>
      <p:ext uri="{BB962C8B-B14F-4D97-AF65-F5344CB8AC3E}">
        <p14:creationId xmlns:p14="http://schemas.microsoft.com/office/powerpoint/2010/main" val="79618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Title 2">
    <p:bg>
      <p:bgPr>
        <a:solidFill>
          <a:srgbClr val="661B5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5963478" y="2253336"/>
            <a:ext cx="4949687" cy="1928191"/>
          </a:xfrm>
        </p:spPr>
        <p:txBody>
          <a:bodyPr anchor="t" anchorCtr="0">
            <a:normAutofit/>
          </a:bodyPr>
          <a:lstStyle>
            <a:lvl1pPr algn="l">
              <a:defRPr sz="5500">
                <a:solidFill>
                  <a:schemeClr val="bg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7" name="Picture Placeholder 3">
            <a:extLst>
              <a:ext uri="{FF2B5EF4-FFF2-40B4-BE49-F238E27FC236}">
                <a16:creationId xmlns:a16="http://schemas.microsoft.com/office/drawing/2014/main" id="{344AB282-286F-5343-9D57-0D477E45A62E}"/>
              </a:ext>
            </a:extLst>
          </p:cNvPr>
          <p:cNvSpPr>
            <a:spLocks noGrp="1"/>
          </p:cNvSpPr>
          <p:nvPr>
            <p:ph type="pic" sz="quarter" idx="10"/>
          </p:nvPr>
        </p:nvSpPr>
        <p:spPr>
          <a:xfrm>
            <a:off x="-1" y="0"/>
            <a:ext cx="5220000" cy="6696000"/>
          </a:xfr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477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Title 3">
    <p:bg>
      <p:bgPr>
        <a:solidFill>
          <a:srgbClr val="1413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5963478" y="2245172"/>
            <a:ext cx="4939748" cy="1928191"/>
          </a:xfrm>
        </p:spPr>
        <p:txBody>
          <a:bodyPr anchor="t" anchorCtr="0">
            <a:normAutofit/>
          </a:bodyPr>
          <a:lstStyle>
            <a:lvl1pPr algn="l">
              <a:defRPr sz="5500">
                <a:solidFill>
                  <a:schemeClr val="bg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5" name="Picture Placeholder 3">
            <a:extLst>
              <a:ext uri="{FF2B5EF4-FFF2-40B4-BE49-F238E27FC236}">
                <a16:creationId xmlns:a16="http://schemas.microsoft.com/office/drawing/2014/main" id="{FD0FF1F5-C5D5-4E4C-808A-608907963081}"/>
              </a:ext>
            </a:extLst>
          </p:cNvPr>
          <p:cNvSpPr>
            <a:spLocks noGrp="1"/>
          </p:cNvSpPr>
          <p:nvPr>
            <p:ph type="pic" sz="quarter" idx="10"/>
          </p:nvPr>
        </p:nvSpPr>
        <p:spPr>
          <a:xfrm>
            <a:off x="-1" y="0"/>
            <a:ext cx="5220000" cy="6696000"/>
          </a:xfr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77193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Title 4">
    <p:bg>
      <p:bgPr>
        <a:solidFill>
          <a:srgbClr val="8C04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5963478" y="2057400"/>
            <a:ext cx="5748130" cy="1928191"/>
          </a:xfrm>
        </p:spPr>
        <p:txBody>
          <a:bodyPr anchor="t" anchorCtr="0">
            <a:normAutofit/>
          </a:bodyPr>
          <a:lstStyle>
            <a:lvl1pPr algn="l">
              <a:defRPr sz="5500">
                <a:solidFill>
                  <a:schemeClr val="bg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5" name="Picture Placeholder 3">
            <a:extLst>
              <a:ext uri="{FF2B5EF4-FFF2-40B4-BE49-F238E27FC236}">
                <a16:creationId xmlns:a16="http://schemas.microsoft.com/office/drawing/2014/main" id="{B4556C11-9EAF-AF41-8DBA-2A592B1D5079}"/>
              </a:ext>
            </a:extLst>
          </p:cNvPr>
          <p:cNvSpPr>
            <a:spLocks noGrp="1"/>
          </p:cNvSpPr>
          <p:nvPr>
            <p:ph type="pic" sz="quarter" idx="10"/>
          </p:nvPr>
        </p:nvSpPr>
        <p:spPr>
          <a:xfrm>
            <a:off x="-1" y="0"/>
            <a:ext cx="5220000" cy="6696000"/>
          </a:xfr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03367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tailed 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90" y="2101777"/>
            <a:ext cx="9882809" cy="983839"/>
          </a:xfrm>
        </p:spPr>
        <p:txBody>
          <a:bodyPr anchor="t" anchorCtr="0">
            <a:normAutofit/>
          </a:bodyPr>
          <a:lstStyle>
            <a:lvl1pPr algn="l">
              <a:defRPr sz="5500"/>
            </a:lvl1pPr>
          </a:lstStyle>
          <a:p>
            <a:r>
              <a:rPr lang="en-US" dirty="0"/>
              <a:t>Click to edit Master title style</a:t>
            </a:r>
          </a:p>
        </p:txBody>
      </p:sp>
      <p:sp>
        <p:nvSpPr>
          <p:cNvPr id="6" name="Text Placeholder 5">
            <a:extLst>
              <a:ext uri="{FF2B5EF4-FFF2-40B4-BE49-F238E27FC236}">
                <a16:creationId xmlns:a16="http://schemas.microsoft.com/office/drawing/2014/main" id="{CDB3C4B5-F511-4142-8A26-25C27879795F}"/>
              </a:ext>
            </a:extLst>
          </p:cNvPr>
          <p:cNvSpPr>
            <a:spLocks noGrp="1"/>
          </p:cNvSpPr>
          <p:nvPr>
            <p:ph type="body" sz="quarter" idx="11"/>
          </p:nvPr>
        </p:nvSpPr>
        <p:spPr>
          <a:xfrm>
            <a:off x="785191" y="3995738"/>
            <a:ext cx="9882810" cy="2176462"/>
          </a:xfrm>
        </p:spPr>
        <p:txBody>
          <a:bodyPr/>
          <a:lstStyle>
            <a:lvl1pPr marL="0" indent="0">
              <a:buNone/>
              <a:defRPr/>
            </a:lvl1pPr>
          </a:lstStyle>
          <a:p>
            <a:pPr lvl="0"/>
            <a:r>
              <a:rPr lang="en-US" dirty="0"/>
              <a:t>Edit Master text styles</a:t>
            </a:r>
          </a:p>
          <a:p>
            <a:pPr lvl="1"/>
            <a:r>
              <a:rPr lang="en-US" dirty="0"/>
              <a:t>Bullet</a:t>
            </a:r>
          </a:p>
          <a:p>
            <a:pPr lvl="1"/>
            <a:r>
              <a:rPr lang="en-US" dirty="0"/>
              <a:t>Bullet</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160624"/>
            <a:ext cx="9882809" cy="576953"/>
          </a:xfrm>
        </p:spPr>
        <p:txBody>
          <a:bodyPr>
            <a:normAutofit/>
          </a:bodyPr>
          <a:lstStyle>
            <a:lvl1pPr marL="0" indent="0">
              <a:buNone/>
              <a:defRPr sz="3000" b="0" i="0">
                <a:solidFill>
                  <a:srgbClr val="8C044F"/>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9481368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013EFB-F552-5B48-BE0D-720A621310B1}"/>
              </a:ext>
            </a:extLst>
          </p:cNvPr>
          <p:cNvSpPr>
            <a:spLocks noGrp="1"/>
          </p:cNvSpPr>
          <p:nvPr>
            <p:ph type="title"/>
          </p:nvPr>
        </p:nvSpPr>
        <p:spPr>
          <a:xfrm>
            <a:off x="838200" y="1972638"/>
            <a:ext cx="10515600" cy="904126"/>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112BBD-EB7A-914D-A6F7-5B62FF2E7786}"/>
              </a:ext>
            </a:extLst>
          </p:cNvPr>
          <p:cNvSpPr>
            <a:spLocks noGrp="1"/>
          </p:cNvSpPr>
          <p:nvPr>
            <p:ph type="body" idx="1"/>
          </p:nvPr>
        </p:nvSpPr>
        <p:spPr>
          <a:xfrm>
            <a:off x="838200" y="2971799"/>
            <a:ext cx="10515600" cy="320516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E24808A-8296-564E-BCC2-DEC049F7DBAD}"/>
              </a:ext>
            </a:extLst>
          </p:cNvPr>
          <p:cNvPicPr>
            <a:picLocks noChangeAspect="1"/>
          </p:cNvPicPr>
          <p:nvPr userDrawn="1"/>
        </p:nvPicPr>
        <p:blipFill>
          <a:blip r:embed="rId36"/>
          <a:stretch>
            <a:fillRect/>
          </a:stretch>
        </p:blipFill>
        <p:spPr>
          <a:xfrm>
            <a:off x="0" y="6699250"/>
            <a:ext cx="12192000" cy="158750"/>
          </a:xfrm>
          <a:prstGeom prst="rect">
            <a:avLst/>
          </a:prstGeom>
        </p:spPr>
      </p:pic>
      <p:sp>
        <p:nvSpPr>
          <p:cNvPr id="4" name="TextBox 3">
            <a:extLst>
              <a:ext uri="{FF2B5EF4-FFF2-40B4-BE49-F238E27FC236}">
                <a16:creationId xmlns:a16="http://schemas.microsoft.com/office/drawing/2014/main" id="{5C64BAA1-6BE9-E157-E11E-DA5B55BBA3C4}"/>
              </a:ext>
            </a:extLst>
          </p:cNvPr>
          <p:cNvSpPr txBox="1"/>
          <p:nvPr userDrawn="1"/>
        </p:nvSpPr>
        <p:spPr>
          <a:xfrm>
            <a:off x="11764296" y="6416544"/>
            <a:ext cx="581705" cy="369332"/>
          </a:xfrm>
          <a:prstGeom prst="rect">
            <a:avLst/>
          </a:prstGeom>
          <a:noFill/>
        </p:spPr>
        <p:txBody>
          <a:bodyPr wrap="square" rtlCol="0">
            <a:spAutoFit/>
          </a:bodyPr>
          <a:lstStyle/>
          <a:p>
            <a:fld id="{DE29E333-8C26-4E63-8875-C93BC3BBB089}" type="slidenum">
              <a:rPr lang="en-US" smtClean="0"/>
              <a:t>‹#›</a:t>
            </a:fld>
            <a:endParaRPr lang="en-US" dirty="0"/>
          </a:p>
        </p:txBody>
      </p:sp>
    </p:spTree>
    <p:extLst>
      <p:ext uri="{BB962C8B-B14F-4D97-AF65-F5344CB8AC3E}">
        <p14:creationId xmlns:p14="http://schemas.microsoft.com/office/powerpoint/2010/main" val="286480241"/>
      </p:ext>
    </p:extLst>
  </p:cSld>
  <p:clrMap bg1="lt1" tx1="dk1" bg2="lt2" tx2="dk2" accent1="accent1" accent2="accent2" accent3="accent3" accent4="accent4" accent5="accent5" accent6="accent6" hlink="hlink" folHlink="folHlink"/>
  <p:sldLayoutIdLst>
    <p:sldLayoutId id="2147483658" r:id="rId1"/>
    <p:sldLayoutId id="2147483651" r:id="rId2"/>
    <p:sldLayoutId id="2147483650" r:id="rId3"/>
    <p:sldLayoutId id="2147483652" r:id="rId4"/>
    <p:sldLayoutId id="2147483649" r:id="rId5"/>
    <p:sldLayoutId id="2147483659" r:id="rId6"/>
    <p:sldLayoutId id="2147483660" r:id="rId7"/>
    <p:sldLayoutId id="2147483661" r:id="rId8"/>
    <p:sldLayoutId id="2147483654" r:id="rId9"/>
    <p:sldLayoutId id="2147483657" r:id="rId10"/>
    <p:sldLayoutId id="2147483655" r:id="rId11"/>
    <p:sldLayoutId id="2147483656" r:id="rId12"/>
    <p:sldLayoutId id="2147483662" r:id="rId13"/>
    <p:sldLayoutId id="2147483670" r:id="rId14"/>
    <p:sldLayoutId id="2147483671" r:id="rId15"/>
    <p:sldLayoutId id="2147483672" r:id="rId16"/>
    <p:sldLayoutId id="2147483663" r:id="rId17"/>
    <p:sldLayoutId id="2147483676" r:id="rId18"/>
    <p:sldLayoutId id="2147483674" r:id="rId19"/>
    <p:sldLayoutId id="2147483675" r:id="rId20"/>
    <p:sldLayoutId id="2147483664" r:id="rId21"/>
    <p:sldLayoutId id="2147483677" r:id="rId22"/>
    <p:sldLayoutId id="2147483678" r:id="rId23"/>
    <p:sldLayoutId id="2147483679" r:id="rId24"/>
    <p:sldLayoutId id="2147483665" r:id="rId25"/>
    <p:sldLayoutId id="2147483680" r:id="rId26"/>
    <p:sldLayoutId id="2147483681" r:id="rId27"/>
    <p:sldLayoutId id="2147483682" r:id="rId28"/>
    <p:sldLayoutId id="2147483666" r:id="rId29"/>
    <p:sldLayoutId id="2147483667" r:id="rId30"/>
    <p:sldLayoutId id="2147483668" r:id="rId31"/>
    <p:sldLayoutId id="2147483669" r:id="rId32"/>
    <p:sldLayoutId id="2147483683" r:id="rId33"/>
    <p:sldLayoutId id="2147483684" r:id="rId34"/>
  </p:sldLayoutIdLst>
  <p:hf hdr="0" ftr="0" dt="0"/>
  <p:txStyles>
    <p:titleStyle>
      <a:lvl1pPr algn="l" defTabSz="914400" rtl="0" eaLnBrk="1" latinLnBrk="0" hangingPunct="1">
        <a:lnSpc>
          <a:spcPct val="90000"/>
        </a:lnSpc>
        <a:spcBef>
          <a:spcPct val="0"/>
        </a:spcBef>
        <a:buNone/>
        <a:defRPr sz="5500" b="0" i="0" kern="1200">
          <a:solidFill>
            <a:schemeClr val="tx1"/>
          </a:solidFill>
          <a:latin typeface="Barlow Th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ispreview.co.uk/index.php/2022/07/broadband-isp-bt-sees-uk-network-traffic-peak-at-28tbps.html"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ispreview.co.uk/index.php/2022/07/broadband-isp-bt-sees-uk-network-traffic-peak-at-28tbps.html"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3.xml"/><Relationship Id="rId7"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hyperlink" Target="https://api.carbonintensity.org.uk/" TargetMode="External"/><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github.com/ox-computing/CATE" TargetMode="External"/><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api.carbonintensity.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3A238-875C-CDF0-5312-B371B170957F}"/>
              </a:ext>
            </a:extLst>
          </p:cNvPr>
          <p:cNvSpPr>
            <a:spLocks noGrp="1"/>
          </p:cNvSpPr>
          <p:nvPr>
            <p:ph type="ctrTitle"/>
          </p:nvPr>
        </p:nvSpPr>
        <p:spPr/>
        <p:txBody>
          <a:bodyPr>
            <a:normAutofit fontScale="90000"/>
          </a:bodyPr>
          <a:lstStyle/>
          <a:p>
            <a:r>
              <a:rPr lang="en-GB" dirty="0">
                <a:latin typeface="Barlow ExtraBold" panose="00000900000000000000" pitchFamily="2" charset="0"/>
              </a:rPr>
              <a:t>Exploring The Benefits of Carbon-Aware Routing</a:t>
            </a:r>
            <a:endParaRPr lang="en-GB" dirty="0">
              <a:latin typeface="Barlow ExtraBold" panose="00000900000000000000" pitchFamily="2"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9A5224D2-A873-06E0-485D-6B28162B0BA5}"/>
              </a:ext>
            </a:extLst>
          </p:cNvPr>
          <p:cNvSpPr>
            <a:spLocks noGrp="1"/>
          </p:cNvSpPr>
          <p:nvPr>
            <p:ph type="body" sz="quarter" idx="10"/>
          </p:nvPr>
        </p:nvSpPr>
        <p:spPr>
          <a:xfrm>
            <a:off x="785190" y="4431921"/>
            <a:ext cx="9882809" cy="2139264"/>
          </a:xfrm>
        </p:spPr>
        <p:txBody>
          <a:bodyPr>
            <a:normAutofit/>
          </a:bodyPr>
          <a:lstStyle/>
          <a:p>
            <a:r>
              <a:rPr lang="en-GB" u="sng" dirty="0"/>
              <a:t>Sawsan El Zahr</a:t>
            </a:r>
            <a:r>
              <a:rPr lang="en-GB" dirty="0"/>
              <a:t>, Paul Gunning and Noa Zilberman</a:t>
            </a:r>
          </a:p>
        </p:txBody>
      </p:sp>
      <p:sp>
        <p:nvSpPr>
          <p:cNvPr id="4" name="Rectangle 3">
            <a:extLst>
              <a:ext uri="{FF2B5EF4-FFF2-40B4-BE49-F238E27FC236}">
                <a16:creationId xmlns:a16="http://schemas.microsoft.com/office/drawing/2014/main" id="{EA415E18-53C0-CD88-993A-BA4379AF0362}"/>
              </a:ext>
            </a:extLst>
          </p:cNvPr>
          <p:cNvSpPr/>
          <p:nvPr/>
        </p:nvSpPr>
        <p:spPr>
          <a:xfrm>
            <a:off x="10825212" y="5784784"/>
            <a:ext cx="1366788"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0367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4E239-9CD3-D343-6FE9-9EDFD4457B2F}"/>
              </a:ext>
            </a:extLst>
          </p:cNvPr>
          <p:cNvSpPr>
            <a:spLocks noGrp="1"/>
          </p:cNvSpPr>
          <p:nvPr>
            <p:ph type="body" idx="1"/>
          </p:nvPr>
        </p:nvSpPr>
        <p:spPr/>
        <p:txBody>
          <a:bodyPr>
            <a:normAutofit/>
          </a:bodyPr>
          <a:lstStyle/>
          <a:p>
            <a:r>
              <a:rPr lang="en-GB" sz="2800" dirty="0"/>
              <a:t>Energy-related Metrics</a:t>
            </a:r>
            <a:endParaRPr lang="en-US" sz="2800" dirty="0"/>
          </a:p>
        </p:txBody>
      </p:sp>
      <p:sp>
        <p:nvSpPr>
          <p:cNvPr id="3" name="Content Placeholder 2">
            <a:extLst>
              <a:ext uri="{FF2B5EF4-FFF2-40B4-BE49-F238E27FC236}">
                <a16:creationId xmlns:a16="http://schemas.microsoft.com/office/drawing/2014/main" id="{8227BF96-F6C2-21D4-64A0-C4DE6F7ABA93}"/>
              </a:ext>
            </a:extLst>
          </p:cNvPr>
          <p:cNvSpPr>
            <a:spLocks noGrp="1"/>
          </p:cNvSpPr>
          <p:nvPr>
            <p:ph sz="half" idx="2"/>
          </p:nvPr>
        </p:nvSpPr>
        <p:spPr/>
        <p:txBody>
          <a:bodyPr/>
          <a:lstStyle/>
          <a:p>
            <a:endParaRPr lang="en-GB" dirty="0"/>
          </a:p>
        </p:txBody>
      </p:sp>
      <p:sp>
        <p:nvSpPr>
          <p:cNvPr id="4" name="Text Placeholder 3">
            <a:extLst>
              <a:ext uri="{FF2B5EF4-FFF2-40B4-BE49-F238E27FC236}">
                <a16:creationId xmlns:a16="http://schemas.microsoft.com/office/drawing/2014/main" id="{3EA6CD09-1B13-243E-A376-1C85F137B0B9}"/>
              </a:ext>
            </a:extLst>
          </p:cNvPr>
          <p:cNvSpPr>
            <a:spLocks noGrp="1"/>
          </p:cNvSpPr>
          <p:nvPr>
            <p:ph type="body" sz="quarter" idx="3"/>
          </p:nvPr>
        </p:nvSpPr>
        <p:spPr/>
        <p:txBody>
          <a:bodyPr>
            <a:normAutofit/>
          </a:bodyPr>
          <a:lstStyle/>
          <a:p>
            <a:r>
              <a:rPr lang="en-GB" sz="2800" dirty="0"/>
              <a:t>Carbon-related Metrics</a:t>
            </a:r>
            <a:endParaRPr lang="en-US" sz="2800" dirty="0"/>
          </a:p>
        </p:txBody>
      </p:sp>
      <p:sp>
        <p:nvSpPr>
          <p:cNvPr id="5" name="Content Placeholder 4">
            <a:extLst>
              <a:ext uri="{FF2B5EF4-FFF2-40B4-BE49-F238E27FC236}">
                <a16:creationId xmlns:a16="http://schemas.microsoft.com/office/drawing/2014/main" id="{25021599-64B0-FEDA-5AB3-FF6D9862441D}"/>
              </a:ext>
            </a:extLst>
          </p:cNvPr>
          <p:cNvSpPr>
            <a:spLocks noGrp="1"/>
          </p:cNvSpPr>
          <p:nvPr>
            <p:ph sz="quarter" idx="4"/>
          </p:nvPr>
        </p:nvSpPr>
        <p:spPr/>
        <p:txBody>
          <a:bodyPr/>
          <a:lstStyle/>
          <a:p>
            <a:endParaRPr lang="en-US" dirty="0"/>
          </a:p>
        </p:txBody>
      </p:sp>
      <p:sp>
        <p:nvSpPr>
          <p:cNvPr id="6" name="Title 5">
            <a:extLst>
              <a:ext uri="{FF2B5EF4-FFF2-40B4-BE49-F238E27FC236}">
                <a16:creationId xmlns:a16="http://schemas.microsoft.com/office/drawing/2014/main" id="{1452912A-DA88-3181-A10F-213BAC1E5513}"/>
              </a:ext>
            </a:extLst>
          </p:cNvPr>
          <p:cNvSpPr>
            <a:spLocks noGrp="1"/>
          </p:cNvSpPr>
          <p:nvPr>
            <p:ph type="title"/>
          </p:nvPr>
        </p:nvSpPr>
        <p:spPr/>
        <p:txBody>
          <a:bodyPr vert="horz" lIns="0" tIns="0" rIns="0" bIns="0" rtlCol="0" anchor="t" anchorCtr="0">
            <a:normAutofit/>
          </a:bodyPr>
          <a:lstStyle/>
          <a:p>
            <a:r>
              <a:rPr lang="en-GB" sz="4800" dirty="0"/>
              <a:t>Potential Metrics</a:t>
            </a:r>
            <a:endParaRPr lang="en-US" sz="4800" dirty="0"/>
          </a:p>
        </p:txBody>
      </p:sp>
    </p:spTree>
    <p:extLst>
      <p:ext uri="{BB962C8B-B14F-4D97-AF65-F5344CB8AC3E}">
        <p14:creationId xmlns:p14="http://schemas.microsoft.com/office/powerpoint/2010/main" val="233090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4E239-9CD3-D343-6FE9-9EDFD4457B2F}"/>
              </a:ext>
            </a:extLst>
          </p:cNvPr>
          <p:cNvSpPr>
            <a:spLocks noGrp="1"/>
          </p:cNvSpPr>
          <p:nvPr>
            <p:ph type="body" idx="1"/>
          </p:nvPr>
        </p:nvSpPr>
        <p:spPr/>
        <p:txBody>
          <a:bodyPr>
            <a:normAutofit/>
          </a:bodyPr>
          <a:lstStyle/>
          <a:p>
            <a:r>
              <a:rPr lang="en-GB" sz="2800" dirty="0"/>
              <a:t>Energy-related Metrics</a:t>
            </a:r>
            <a:endParaRPr lang="en-US" sz="2800" dirty="0"/>
          </a:p>
        </p:txBody>
      </p:sp>
      <p:sp>
        <p:nvSpPr>
          <p:cNvPr id="3" name="Content Placeholder 2">
            <a:extLst>
              <a:ext uri="{FF2B5EF4-FFF2-40B4-BE49-F238E27FC236}">
                <a16:creationId xmlns:a16="http://schemas.microsoft.com/office/drawing/2014/main" id="{8227BF96-F6C2-21D4-64A0-C4DE6F7ABA93}"/>
              </a:ext>
            </a:extLst>
          </p:cNvPr>
          <p:cNvSpPr>
            <a:spLocks noGrp="1"/>
          </p:cNvSpPr>
          <p:nvPr>
            <p:ph sz="half" idx="2"/>
          </p:nvPr>
        </p:nvSpPr>
        <p:spPr/>
        <p:txBody>
          <a:bodyPr>
            <a:normAutofit/>
          </a:bodyPr>
          <a:lstStyle/>
          <a:p>
            <a:r>
              <a:rPr lang="en-GB" sz="2800" dirty="0"/>
              <a:t>Typical Power</a:t>
            </a:r>
          </a:p>
          <a:p>
            <a:pPr lvl="1"/>
            <a:r>
              <a:rPr lang="en-GB" sz="2800" dirty="0"/>
              <a:t>Power at 50% utilization</a:t>
            </a:r>
          </a:p>
          <a:p>
            <a:pPr lvl="1"/>
            <a:r>
              <a:rPr lang="en-GB" sz="2800" dirty="0"/>
              <a:t>Extracted from datasheet</a:t>
            </a:r>
          </a:p>
          <a:p>
            <a:endParaRPr lang="en-GB" sz="2800" dirty="0"/>
          </a:p>
        </p:txBody>
      </p:sp>
      <p:sp>
        <p:nvSpPr>
          <p:cNvPr id="4" name="Text Placeholder 3">
            <a:extLst>
              <a:ext uri="{FF2B5EF4-FFF2-40B4-BE49-F238E27FC236}">
                <a16:creationId xmlns:a16="http://schemas.microsoft.com/office/drawing/2014/main" id="{3EA6CD09-1B13-243E-A376-1C85F137B0B9}"/>
              </a:ext>
            </a:extLst>
          </p:cNvPr>
          <p:cNvSpPr>
            <a:spLocks noGrp="1"/>
          </p:cNvSpPr>
          <p:nvPr>
            <p:ph type="body" sz="quarter" idx="3"/>
          </p:nvPr>
        </p:nvSpPr>
        <p:spPr/>
        <p:txBody>
          <a:bodyPr>
            <a:normAutofit/>
          </a:bodyPr>
          <a:lstStyle/>
          <a:p>
            <a:r>
              <a:rPr lang="en-GB" sz="2800" dirty="0"/>
              <a:t>Carbon-related Metrics</a:t>
            </a:r>
            <a:endParaRPr lang="en-US" sz="2800" dirty="0"/>
          </a:p>
        </p:txBody>
      </p:sp>
      <p:sp>
        <p:nvSpPr>
          <p:cNvPr id="5" name="Content Placeholder 4">
            <a:extLst>
              <a:ext uri="{FF2B5EF4-FFF2-40B4-BE49-F238E27FC236}">
                <a16:creationId xmlns:a16="http://schemas.microsoft.com/office/drawing/2014/main" id="{25021599-64B0-FEDA-5AB3-FF6D9862441D}"/>
              </a:ext>
            </a:extLst>
          </p:cNvPr>
          <p:cNvSpPr>
            <a:spLocks noGrp="1"/>
          </p:cNvSpPr>
          <p:nvPr>
            <p:ph sz="quarter" idx="4"/>
          </p:nvPr>
        </p:nvSpPr>
        <p:spPr/>
        <p:txBody>
          <a:bodyPr/>
          <a:lstStyle/>
          <a:p>
            <a:endParaRPr lang="en-US" dirty="0"/>
          </a:p>
        </p:txBody>
      </p:sp>
      <p:sp>
        <p:nvSpPr>
          <p:cNvPr id="6" name="Title 5">
            <a:extLst>
              <a:ext uri="{FF2B5EF4-FFF2-40B4-BE49-F238E27FC236}">
                <a16:creationId xmlns:a16="http://schemas.microsoft.com/office/drawing/2014/main" id="{1452912A-DA88-3181-A10F-213BAC1E5513}"/>
              </a:ext>
            </a:extLst>
          </p:cNvPr>
          <p:cNvSpPr>
            <a:spLocks noGrp="1"/>
          </p:cNvSpPr>
          <p:nvPr>
            <p:ph type="title"/>
          </p:nvPr>
        </p:nvSpPr>
        <p:spPr/>
        <p:txBody>
          <a:bodyPr vert="horz" lIns="0" tIns="0" rIns="0" bIns="0" rtlCol="0" anchor="t" anchorCtr="0">
            <a:normAutofit/>
          </a:bodyPr>
          <a:lstStyle/>
          <a:p>
            <a:r>
              <a:rPr lang="en-GB" sz="4800" dirty="0"/>
              <a:t>Potential Metrics</a:t>
            </a:r>
            <a:endParaRPr lang="en-US" sz="4800" dirty="0"/>
          </a:p>
        </p:txBody>
      </p:sp>
      <p:pic>
        <p:nvPicPr>
          <p:cNvPr id="10" name="Picture 9" descr="A picture containing text, line, plot, diagram&#10;&#10;Description automatically generated">
            <a:extLst>
              <a:ext uri="{FF2B5EF4-FFF2-40B4-BE49-F238E27FC236}">
                <a16:creationId xmlns:a16="http://schemas.microsoft.com/office/drawing/2014/main" id="{75BC389D-E07A-8AFB-0885-E6CFB6F2F04E}"/>
              </a:ext>
            </a:extLst>
          </p:cNvPr>
          <p:cNvPicPr>
            <a:picLocks noChangeAspect="1"/>
          </p:cNvPicPr>
          <p:nvPr/>
        </p:nvPicPr>
        <p:blipFill>
          <a:blip r:embed="rId3"/>
          <a:stretch>
            <a:fillRect/>
          </a:stretch>
        </p:blipFill>
        <p:spPr>
          <a:xfrm>
            <a:off x="918805" y="3836107"/>
            <a:ext cx="4759592" cy="2681459"/>
          </a:xfrm>
          <a:prstGeom prst="rect">
            <a:avLst/>
          </a:prstGeom>
        </p:spPr>
      </p:pic>
    </p:spTree>
    <p:extLst>
      <p:ext uri="{BB962C8B-B14F-4D97-AF65-F5344CB8AC3E}">
        <p14:creationId xmlns:p14="http://schemas.microsoft.com/office/powerpoint/2010/main" val="4273813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4E239-9CD3-D343-6FE9-9EDFD4457B2F}"/>
              </a:ext>
            </a:extLst>
          </p:cNvPr>
          <p:cNvSpPr>
            <a:spLocks noGrp="1"/>
          </p:cNvSpPr>
          <p:nvPr>
            <p:ph type="body" idx="1"/>
          </p:nvPr>
        </p:nvSpPr>
        <p:spPr/>
        <p:txBody>
          <a:bodyPr>
            <a:normAutofit/>
          </a:bodyPr>
          <a:lstStyle/>
          <a:p>
            <a:r>
              <a:rPr lang="en-GB" sz="2800" dirty="0"/>
              <a:t>Energy-related Metrics</a:t>
            </a:r>
            <a:endParaRPr lang="en-US" sz="2800" dirty="0"/>
          </a:p>
        </p:txBody>
      </p:sp>
      <p:sp>
        <p:nvSpPr>
          <p:cNvPr id="3" name="Content Placeholder 2">
            <a:extLst>
              <a:ext uri="{FF2B5EF4-FFF2-40B4-BE49-F238E27FC236}">
                <a16:creationId xmlns:a16="http://schemas.microsoft.com/office/drawing/2014/main" id="{8227BF96-F6C2-21D4-64A0-C4DE6F7ABA93}"/>
              </a:ext>
            </a:extLst>
          </p:cNvPr>
          <p:cNvSpPr>
            <a:spLocks noGrp="1"/>
          </p:cNvSpPr>
          <p:nvPr>
            <p:ph sz="half" idx="2"/>
          </p:nvPr>
        </p:nvSpPr>
        <p:spPr>
          <a:xfrm>
            <a:off x="839788" y="2505075"/>
            <a:ext cx="5540464" cy="3684588"/>
          </a:xfrm>
        </p:spPr>
        <p:txBody>
          <a:bodyPr>
            <a:normAutofit/>
          </a:bodyPr>
          <a:lstStyle/>
          <a:p>
            <a:r>
              <a:rPr lang="en-GB" sz="2800" dirty="0"/>
              <a:t>Typical Power</a:t>
            </a:r>
          </a:p>
          <a:p>
            <a:r>
              <a:rPr lang="en-GB" sz="2800" dirty="0"/>
              <a:t>Energy Rating</a:t>
            </a:r>
          </a:p>
          <a:p>
            <a:pPr lvl="1"/>
            <a:r>
              <a:rPr lang="en-GB" sz="2800" dirty="0"/>
              <a:t>Not standardized yet</a:t>
            </a:r>
          </a:p>
          <a:p>
            <a:pPr lvl="1"/>
            <a:r>
              <a:rPr lang="en-GB" sz="2800" dirty="0"/>
              <a:t>Ratio of typical power and maximum packet rate</a:t>
            </a:r>
          </a:p>
          <a:p>
            <a:pPr lvl="1"/>
            <a:r>
              <a:rPr lang="en-GB" sz="2800" dirty="0"/>
              <a:t>Divided into a 7-star scale</a:t>
            </a:r>
          </a:p>
        </p:txBody>
      </p:sp>
      <p:sp>
        <p:nvSpPr>
          <p:cNvPr id="4" name="Text Placeholder 3">
            <a:extLst>
              <a:ext uri="{FF2B5EF4-FFF2-40B4-BE49-F238E27FC236}">
                <a16:creationId xmlns:a16="http://schemas.microsoft.com/office/drawing/2014/main" id="{3EA6CD09-1B13-243E-A376-1C85F137B0B9}"/>
              </a:ext>
            </a:extLst>
          </p:cNvPr>
          <p:cNvSpPr>
            <a:spLocks noGrp="1"/>
          </p:cNvSpPr>
          <p:nvPr>
            <p:ph type="body" sz="quarter" idx="3"/>
          </p:nvPr>
        </p:nvSpPr>
        <p:spPr/>
        <p:txBody>
          <a:bodyPr>
            <a:normAutofit/>
          </a:bodyPr>
          <a:lstStyle/>
          <a:p>
            <a:r>
              <a:rPr lang="en-GB" sz="2800" dirty="0"/>
              <a:t>Carbon-related Metrics</a:t>
            </a:r>
            <a:endParaRPr lang="en-US" sz="2800" dirty="0"/>
          </a:p>
        </p:txBody>
      </p:sp>
      <p:sp>
        <p:nvSpPr>
          <p:cNvPr id="5" name="Content Placeholder 4">
            <a:extLst>
              <a:ext uri="{FF2B5EF4-FFF2-40B4-BE49-F238E27FC236}">
                <a16:creationId xmlns:a16="http://schemas.microsoft.com/office/drawing/2014/main" id="{25021599-64B0-FEDA-5AB3-FF6D9862441D}"/>
              </a:ext>
            </a:extLst>
          </p:cNvPr>
          <p:cNvSpPr>
            <a:spLocks noGrp="1"/>
          </p:cNvSpPr>
          <p:nvPr>
            <p:ph sz="quarter" idx="4"/>
          </p:nvPr>
        </p:nvSpPr>
        <p:spPr/>
        <p:txBody>
          <a:bodyPr/>
          <a:lstStyle/>
          <a:p>
            <a:endParaRPr lang="en-US" dirty="0"/>
          </a:p>
        </p:txBody>
      </p:sp>
      <p:sp>
        <p:nvSpPr>
          <p:cNvPr id="6" name="Title 5">
            <a:extLst>
              <a:ext uri="{FF2B5EF4-FFF2-40B4-BE49-F238E27FC236}">
                <a16:creationId xmlns:a16="http://schemas.microsoft.com/office/drawing/2014/main" id="{1452912A-DA88-3181-A10F-213BAC1E5513}"/>
              </a:ext>
            </a:extLst>
          </p:cNvPr>
          <p:cNvSpPr>
            <a:spLocks noGrp="1"/>
          </p:cNvSpPr>
          <p:nvPr>
            <p:ph type="title"/>
          </p:nvPr>
        </p:nvSpPr>
        <p:spPr/>
        <p:txBody>
          <a:bodyPr vert="horz" lIns="0" tIns="0" rIns="0" bIns="0" rtlCol="0" anchor="t" anchorCtr="0">
            <a:normAutofit/>
          </a:bodyPr>
          <a:lstStyle/>
          <a:p>
            <a:r>
              <a:rPr lang="en-GB" sz="4800" dirty="0"/>
              <a:t>Potential Metrics</a:t>
            </a:r>
            <a:endParaRPr lang="en-US" sz="4800" dirty="0"/>
          </a:p>
        </p:txBody>
      </p:sp>
      <p:pic>
        <p:nvPicPr>
          <p:cNvPr id="7" name="Picture 2" descr="https://pixabay.com/get/g25698e765c4022cc045943092476c25f7582d8aed4138bda974f4551308b65d9b0654e66ba5b33b622a93fb99e94cdb8c4b0eddafa2231e179fc23996175bf8318f675e35c5dd06e0c36cf2ae91a2b10_640.jpg">
            <a:extLst>
              <a:ext uri="{FF2B5EF4-FFF2-40B4-BE49-F238E27FC236}">
                <a16:creationId xmlns:a16="http://schemas.microsoft.com/office/drawing/2014/main" id="{6DC5CD4B-DA39-A175-7C2B-B4AE039ED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416" y="5215522"/>
            <a:ext cx="1580665" cy="14780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4C77EA-BB21-AB8B-5255-24515885C31F}"/>
              </a:ext>
            </a:extLst>
          </p:cNvPr>
          <p:cNvPicPr>
            <a:picLocks noChangeAspect="1"/>
          </p:cNvPicPr>
          <p:nvPr/>
        </p:nvPicPr>
        <p:blipFill>
          <a:blip r:embed="rId4"/>
          <a:stretch>
            <a:fillRect/>
          </a:stretch>
        </p:blipFill>
        <p:spPr>
          <a:xfrm>
            <a:off x="1553769" y="5583091"/>
            <a:ext cx="1354424" cy="657770"/>
          </a:xfrm>
          <a:prstGeom prst="rect">
            <a:avLst/>
          </a:prstGeom>
        </p:spPr>
      </p:pic>
      <p:sp>
        <p:nvSpPr>
          <p:cNvPr id="9" name="Arrow: Right 8">
            <a:extLst>
              <a:ext uri="{FF2B5EF4-FFF2-40B4-BE49-F238E27FC236}">
                <a16:creationId xmlns:a16="http://schemas.microsoft.com/office/drawing/2014/main" id="{F2520DD5-B6A6-9AE4-588E-CB0B43C51516}"/>
              </a:ext>
            </a:extLst>
          </p:cNvPr>
          <p:cNvSpPr/>
          <p:nvPr/>
        </p:nvSpPr>
        <p:spPr>
          <a:xfrm>
            <a:off x="3056039" y="5759956"/>
            <a:ext cx="498753" cy="3040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542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4E239-9CD3-D343-6FE9-9EDFD4457B2F}"/>
              </a:ext>
            </a:extLst>
          </p:cNvPr>
          <p:cNvSpPr>
            <a:spLocks noGrp="1"/>
          </p:cNvSpPr>
          <p:nvPr>
            <p:ph type="body" idx="1"/>
          </p:nvPr>
        </p:nvSpPr>
        <p:spPr/>
        <p:txBody>
          <a:bodyPr>
            <a:normAutofit/>
          </a:bodyPr>
          <a:lstStyle/>
          <a:p>
            <a:r>
              <a:rPr lang="en-GB" sz="2800" dirty="0"/>
              <a:t>Energy-related Metrics</a:t>
            </a:r>
            <a:endParaRPr lang="en-US" sz="2800" dirty="0"/>
          </a:p>
        </p:txBody>
      </p:sp>
      <p:sp>
        <p:nvSpPr>
          <p:cNvPr id="3" name="Content Placeholder 2">
            <a:extLst>
              <a:ext uri="{FF2B5EF4-FFF2-40B4-BE49-F238E27FC236}">
                <a16:creationId xmlns:a16="http://schemas.microsoft.com/office/drawing/2014/main" id="{8227BF96-F6C2-21D4-64A0-C4DE6F7ABA93}"/>
              </a:ext>
            </a:extLst>
          </p:cNvPr>
          <p:cNvSpPr>
            <a:spLocks noGrp="1"/>
          </p:cNvSpPr>
          <p:nvPr>
            <p:ph sz="half" idx="2"/>
          </p:nvPr>
        </p:nvSpPr>
        <p:spPr/>
        <p:txBody>
          <a:bodyPr>
            <a:normAutofit/>
          </a:bodyPr>
          <a:lstStyle/>
          <a:p>
            <a:r>
              <a:rPr lang="en-GB" sz="2800" dirty="0"/>
              <a:t>Typical Power</a:t>
            </a:r>
          </a:p>
          <a:p>
            <a:r>
              <a:rPr lang="en-GB" sz="2800" dirty="0"/>
              <a:t>Energy Rating</a:t>
            </a:r>
          </a:p>
          <a:p>
            <a:r>
              <a:rPr lang="en-GB" sz="2800" dirty="0"/>
              <a:t>Incremental Dynamic Power per Unit of Traffic</a:t>
            </a:r>
          </a:p>
          <a:p>
            <a:pPr lvl="1"/>
            <a:r>
              <a:rPr lang="en-GB" sz="2800" dirty="0"/>
              <a:t>Ratio of </a:t>
            </a:r>
            <a:r>
              <a:rPr lang="en-GB" sz="2800" b="1" dirty="0"/>
              <a:t>dynamic</a:t>
            </a:r>
            <a:r>
              <a:rPr lang="en-GB" sz="2800" dirty="0"/>
              <a:t> power and maximum capacity</a:t>
            </a:r>
            <a:r>
              <a:rPr lang="en-US" sz="2800" dirty="0"/>
              <a:t> (W/Mbps)</a:t>
            </a:r>
          </a:p>
          <a:p>
            <a:pPr marL="457200" lvl="1" indent="0">
              <a:buNone/>
            </a:pPr>
            <a:endParaRPr lang="en-GB" sz="2800" dirty="0"/>
          </a:p>
        </p:txBody>
      </p:sp>
      <p:sp>
        <p:nvSpPr>
          <p:cNvPr id="4" name="Text Placeholder 3">
            <a:extLst>
              <a:ext uri="{FF2B5EF4-FFF2-40B4-BE49-F238E27FC236}">
                <a16:creationId xmlns:a16="http://schemas.microsoft.com/office/drawing/2014/main" id="{3EA6CD09-1B13-243E-A376-1C85F137B0B9}"/>
              </a:ext>
            </a:extLst>
          </p:cNvPr>
          <p:cNvSpPr>
            <a:spLocks noGrp="1"/>
          </p:cNvSpPr>
          <p:nvPr>
            <p:ph type="body" sz="quarter" idx="3"/>
          </p:nvPr>
        </p:nvSpPr>
        <p:spPr/>
        <p:txBody>
          <a:bodyPr>
            <a:normAutofit/>
          </a:bodyPr>
          <a:lstStyle/>
          <a:p>
            <a:r>
              <a:rPr lang="en-GB" sz="2800" dirty="0"/>
              <a:t>Carbon-related Metrics</a:t>
            </a:r>
            <a:endParaRPr lang="en-US" sz="2800" dirty="0"/>
          </a:p>
        </p:txBody>
      </p:sp>
      <p:sp>
        <p:nvSpPr>
          <p:cNvPr id="5" name="Content Placeholder 4">
            <a:extLst>
              <a:ext uri="{FF2B5EF4-FFF2-40B4-BE49-F238E27FC236}">
                <a16:creationId xmlns:a16="http://schemas.microsoft.com/office/drawing/2014/main" id="{25021599-64B0-FEDA-5AB3-FF6D9862441D}"/>
              </a:ext>
            </a:extLst>
          </p:cNvPr>
          <p:cNvSpPr>
            <a:spLocks noGrp="1"/>
          </p:cNvSpPr>
          <p:nvPr>
            <p:ph sz="quarter" idx="4"/>
          </p:nvPr>
        </p:nvSpPr>
        <p:spPr/>
        <p:txBody>
          <a:bodyPr/>
          <a:lstStyle/>
          <a:p>
            <a:endParaRPr lang="en-US" dirty="0"/>
          </a:p>
        </p:txBody>
      </p:sp>
      <p:sp>
        <p:nvSpPr>
          <p:cNvPr id="6" name="Title 5">
            <a:extLst>
              <a:ext uri="{FF2B5EF4-FFF2-40B4-BE49-F238E27FC236}">
                <a16:creationId xmlns:a16="http://schemas.microsoft.com/office/drawing/2014/main" id="{1452912A-DA88-3181-A10F-213BAC1E5513}"/>
              </a:ext>
            </a:extLst>
          </p:cNvPr>
          <p:cNvSpPr>
            <a:spLocks noGrp="1"/>
          </p:cNvSpPr>
          <p:nvPr>
            <p:ph type="title"/>
          </p:nvPr>
        </p:nvSpPr>
        <p:spPr/>
        <p:txBody>
          <a:bodyPr vert="horz" lIns="0" tIns="0" rIns="0" bIns="0" rtlCol="0" anchor="t" anchorCtr="0">
            <a:normAutofit/>
          </a:bodyPr>
          <a:lstStyle/>
          <a:p>
            <a:r>
              <a:rPr lang="en-GB" sz="4800" dirty="0"/>
              <a:t>Potential Metrics</a:t>
            </a:r>
            <a:endParaRPr lang="en-US" sz="4800" dirty="0"/>
          </a:p>
        </p:txBody>
      </p:sp>
      <p:pic>
        <p:nvPicPr>
          <p:cNvPr id="10" name="Picture 9" descr="A picture containing text, screenshot, line, font&#10;&#10;Description automatically generated">
            <a:extLst>
              <a:ext uri="{FF2B5EF4-FFF2-40B4-BE49-F238E27FC236}">
                <a16:creationId xmlns:a16="http://schemas.microsoft.com/office/drawing/2014/main" id="{655A12A5-173A-29BC-C1ED-0654030C6BF7}"/>
              </a:ext>
            </a:extLst>
          </p:cNvPr>
          <p:cNvPicPr>
            <a:picLocks noChangeAspect="1"/>
          </p:cNvPicPr>
          <p:nvPr/>
        </p:nvPicPr>
        <p:blipFill>
          <a:blip r:embed="rId3"/>
          <a:stretch>
            <a:fillRect/>
          </a:stretch>
        </p:blipFill>
        <p:spPr>
          <a:xfrm>
            <a:off x="836612" y="5268430"/>
            <a:ext cx="5565849" cy="1182666"/>
          </a:xfrm>
          <a:prstGeom prst="rect">
            <a:avLst/>
          </a:prstGeom>
        </p:spPr>
      </p:pic>
    </p:spTree>
    <p:extLst>
      <p:ext uri="{BB962C8B-B14F-4D97-AF65-F5344CB8AC3E}">
        <p14:creationId xmlns:p14="http://schemas.microsoft.com/office/powerpoint/2010/main" val="251006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4E239-9CD3-D343-6FE9-9EDFD4457B2F}"/>
              </a:ext>
            </a:extLst>
          </p:cNvPr>
          <p:cNvSpPr>
            <a:spLocks noGrp="1"/>
          </p:cNvSpPr>
          <p:nvPr>
            <p:ph type="body" idx="1"/>
          </p:nvPr>
        </p:nvSpPr>
        <p:spPr/>
        <p:txBody>
          <a:bodyPr>
            <a:normAutofit/>
          </a:bodyPr>
          <a:lstStyle/>
          <a:p>
            <a:r>
              <a:rPr lang="en-GB" sz="2800" dirty="0"/>
              <a:t>Energy-related Metrics</a:t>
            </a:r>
            <a:endParaRPr lang="en-US" sz="2800" dirty="0"/>
          </a:p>
        </p:txBody>
      </p:sp>
      <p:sp>
        <p:nvSpPr>
          <p:cNvPr id="3" name="Content Placeholder 2">
            <a:extLst>
              <a:ext uri="{FF2B5EF4-FFF2-40B4-BE49-F238E27FC236}">
                <a16:creationId xmlns:a16="http://schemas.microsoft.com/office/drawing/2014/main" id="{8227BF96-F6C2-21D4-64A0-C4DE6F7ABA93}"/>
              </a:ext>
            </a:extLst>
          </p:cNvPr>
          <p:cNvSpPr>
            <a:spLocks noGrp="1"/>
          </p:cNvSpPr>
          <p:nvPr>
            <p:ph sz="half" idx="2"/>
          </p:nvPr>
        </p:nvSpPr>
        <p:spPr/>
        <p:txBody>
          <a:bodyPr/>
          <a:lstStyle/>
          <a:p>
            <a:r>
              <a:rPr lang="en-GB" sz="2800" dirty="0"/>
              <a:t>Typical Power</a:t>
            </a:r>
          </a:p>
          <a:p>
            <a:r>
              <a:rPr lang="en-GB" sz="2800" dirty="0"/>
              <a:t>Energy Rating</a:t>
            </a:r>
          </a:p>
          <a:p>
            <a:r>
              <a:rPr lang="en-GB" sz="2800" dirty="0"/>
              <a:t>Incremental Dynamic Power per Unit of Traffic</a:t>
            </a:r>
            <a:endParaRPr lang="en-US" sz="2800" dirty="0"/>
          </a:p>
        </p:txBody>
      </p:sp>
      <p:sp>
        <p:nvSpPr>
          <p:cNvPr id="4" name="Text Placeholder 3">
            <a:extLst>
              <a:ext uri="{FF2B5EF4-FFF2-40B4-BE49-F238E27FC236}">
                <a16:creationId xmlns:a16="http://schemas.microsoft.com/office/drawing/2014/main" id="{3EA6CD09-1B13-243E-A376-1C85F137B0B9}"/>
              </a:ext>
            </a:extLst>
          </p:cNvPr>
          <p:cNvSpPr>
            <a:spLocks noGrp="1"/>
          </p:cNvSpPr>
          <p:nvPr>
            <p:ph type="body" sz="quarter" idx="3"/>
          </p:nvPr>
        </p:nvSpPr>
        <p:spPr/>
        <p:txBody>
          <a:bodyPr>
            <a:normAutofit/>
          </a:bodyPr>
          <a:lstStyle/>
          <a:p>
            <a:r>
              <a:rPr lang="en-GB" sz="2800" dirty="0"/>
              <a:t>Carbon-related Metrics</a:t>
            </a:r>
            <a:endParaRPr lang="en-US" sz="2800" dirty="0"/>
          </a:p>
        </p:txBody>
      </p:sp>
      <p:sp>
        <p:nvSpPr>
          <p:cNvPr id="5" name="Content Placeholder 4">
            <a:extLst>
              <a:ext uri="{FF2B5EF4-FFF2-40B4-BE49-F238E27FC236}">
                <a16:creationId xmlns:a16="http://schemas.microsoft.com/office/drawing/2014/main" id="{25021599-64B0-FEDA-5AB3-FF6D9862441D}"/>
              </a:ext>
            </a:extLst>
          </p:cNvPr>
          <p:cNvSpPr>
            <a:spLocks noGrp="1"/>
          </p:cNvSpPr>
          <p:nvPr>
            <p:ph sz="quarter" idx="4"/>
          </p:nvPr>
        </p:nvSpPr>
        <p:spPr/>
        <p:txBody>
          <a:bodyPr>
            <a:normAutofit/>
          </a:bodyPr>
          <a:lstStyle/>
          <a:p>
            <a:r>
              <a:rPr lang="en-GB" sz="2800" dirty="0"/>
              <a:t>Carbon Intensity</a:t>
            </a:r>
          </a:p>
        </p:txBody>
      </p:sp>
      <p:sp>
        <p:nvSpPr>
          <p:cNvPr id="6" name="Title 5">
            <a:extLst>
              <a:ext uri="{FF2B5EF4-FFF2-40B4-BE49-F238E27FC236}">
                <a16:creationId xmlns:a16="http://schemas.microsoft.com/office/drawing/2014/main" id="{1452912A-DA88-3181-A10F-213BAC1E5513}"/>
              </a:ext>
            </a:extLst>
          </p:cNvPr>
          <p:cNvSpPr>
            <a:spLocks noGrp="1"/>
          </p:cNvSpPr>
          <p:nvPr>
            <p:ph type="title"/>
          </p:nvPr>
        </p:nvSpPr>
        <p:spPr/>
        <p:txBody>
          <a:bodyPr vert="horz" lIns="0" tIns="0" rIns="0" bIns="0" rtlCol="0" anchor="t" anchorCtr="0">
            <a:normAutofit/>
          </a:bodyPr>
          <a:lstStyle/>
          <a:p>
            <a:r>
              <a:rPr lang="en-GB" sz="4800" dirty="0"/>
              <a:t>Potential Metrics</a:t>
            </a:r>
            <a:endParaRPr lang="en-US" sz="4800" dirty="0"/>
          </a:p>
        </p:txBody>
      </p:sp>
      <p:pic>
        <p:nvPicPr>
          <p:cNvPr id="7" name="Picture 6" descr="A picture containing text, diagram, line, plot&#10;&#10;Description automatically generated">
            <a:extLst>
              <a:ext uri="{FF2B5EF4-FFF2-40B4-BE49-F238E27FC236}">
                <a16:creationId xmlns:a16="http://schemas.microsoft.com/office/drawing/2014/main" id="{71057924-35ED-3452-7E24-8A0213ABABFE}"/>
              </a:ext>
            </a:extLst>
          </p:cNvPr>
          <p:cNvPicPr>
            <a:picLocks noChangeAspect="1"/>
          </p:cNvPicPr>
          <p:nvPr/>
        </p:nvPicPr>
        <p:blipFill>
          <a:blip r:embed="rId3"/>
          <a:stretch>
            <a:fillRect/>
          </a:stretch>
        </p:blipFill>
        <p:spPr>
          <a:xfrm>
            <a:off x="6194427" y="3073764"/>
            <a:ext cx="4257925" cy="3115899"/>
          </a:xfrm>
          <a:prstGeom prst="rect">
            <a:avLst/>
          </a:prstGeom>
        </p:spPr>
      </p:pic>
    </p:spTree>
    <p:extLst>
      <p:ext uri="{BB962C8B-B14F-4D97-AF65-F5344CB8AC3E}">
        <p14:creationId xmlns:p14="http://schemas.microsoft.com/office/powerpoint/2010/main" val="222496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4E239-9CD3-D343-6FE9-9EDFD4457B2F}"/>
              </a:ext>
            </a:extLst>
          </p:cNvPr>
          <p:cNvSpPr>
            <a:spLocks noGrp="1"/>
          </p:cNvSpPr>
          <p:nvPr>
            <p:ph type="body" idx="1"/>
          </p:nvPr>
        </p:nvSpPr>
        <p:spPr/>
        <p:txBody>
          <a:bodyPr>
            <a:normAutofit/>
          </a:bodyPr>
          <a:lstStyle/>
          <a:p>
            <a:r>
              <a:rPr lang="en-GB" sz="2800" dirty="0"/>
              <a:t>Energy-related Metrics</a:t>
            </a:r>
            <a:endParaRPr lang="en-US" sz="2800" dirty="0"/>
          </a:p>
        </p:txBody>
      </p:sp>
      <p:sp>
        <p:nvSpPr>
          <p:cNvPr id="3" name="Content Placeholder 2">
            <a:extLst>
              <a:ext uri="{FF2B5EF4-FFF2-40B4-BE49-F238E27FC236}">
                <a16:creationId xmlns:a16="http://schemas.microsoft.com/office/drawing/2014/main" id="{8227BF96-F6C2-21D4-64A0-C4DE6F7ABA93}"/>
              </a:ext>
            </a:extLst>
          </p:cNvPr>
          <p:cNvSpPr>
            <a:spLocks noGrp="1"/>
          </p:cNvSpPr>
          <p:nvPr>
            <p:ph sz="half" idx="2"/>
          </p:nvPr>
        </p:nvSpPr>
        <p:spPr/>
        <p:txBody>
          <a:bodyPr/>
          <a:lstStyle/>
          <a:p>
            <a:r>
              <a:rPr lang="en-GB" sz="2800" dirty="0"/>
              <a:t>Typical Power</a:t>
            </a:r>
          </a:p>
          <a:p>
            <a:r>
              <a:rPr lang="en-GB" sz="2800" dirty="0"/>
              <a:t>Energy Rating</a:t>
            </a:r>
          </a:p>
          <a:p>
            <a:r>
              <a:rPr lang="en-GB" sz="2800" dirty="0"/>
              <a:t>Incremental Dynamic Power per Unit of Traffic</a:t>
            </a:r>
            <a:endParaRPr lang="en-US" sz="2800" dirty="0"/>
          </a:p>
        </p:txBody>
      </p:sp>
      <p:sp>
        <p:nvSpPr>
          <p:cNvPr id="4" name="Text Placeholder 3">
            <a:extLst>
              <a:ext uri="{FF2B5EF4-FFF2-40B4-BE49-F238E27FC236}">
                <a16:creationId xmlns:a16="http://schemas.microsoft.com/office/drawing/2014/main" id="{3EA6CD09-1B13-243E-A376-1C85F137B0B9}"/>
              </a:ext>
            </a:extLst>
          </p:cNvPr>
          <p:cNvSpPr>
            <a:spLocks noGrp="1"/>
          </p:cNvSpPr>
          <p:nvPr>
            <p:ph type="body" sz="quarter" idx="3"/>
          </p:nvPr>
        </p:nvSpPr>
        <p:spPr/>
        <p:txBody>
          <a:bodyPr>
            <a:normAutofit/>
          </a:bodyPr>
          <a:lstStyle/>
          <a:p>
            <a:r>
              <a:rPr lang="en-GB" sz="2800" dirty="0"/>
              <a:t>Carbon-related Metrics</a:t>
            </a:r>
            <a:endParaRPr lang="en-US" sz="2800" dirty="0"/>
          </a:p>
        </p:txBody>
      </p:sp>
      <p:sp>
        <p:nvSpPr>
          <p:cNvPr id="5" name="Content Placeholder 4">
            <a:extLst>
              <a:ext uri="{FF2B5EF4-FFF2-40B4-BE49-F238E27FC236}">
                <a16:creationId xmlns:a16="http://schemas.microsoft.com/office/drawing/2014/main" id="{25021599-64B0-FEDA-5AB3-FF6D9862441D}"/>
              </a:ext>
            </a:extLst>
          </p:cNvPr>
          <p:cNvSpPr>
            <a:spLocks noGrp="1"/>
          </p:cNvSpPr>
          <p:nvPr>
            <p:ph sz="quarter" idx="4"/>
          </p:nvPr>
        </p:nvSpPr>
        <p:spPr>
          <a:xfrm>
            <a:off x="6172199" y="2505075"/>
            <a:ext cx="5657491" cy="3684588"/>
          </a:xfrm>
        </p:spPr>
        <p:txBody>
          <a:bodyPr>
            <a:normAutofit/>
          </a:bodyPr>
          <a:lstStyle/>
          <a:p>
            <a:r>
              <a:rPr lang="en-GB" sz="2800" dirty="0"/>
              <a:t>Carbon Intensity</a:t>
            </a:r>
          </a:p>
          <a:p>
            <a:r>
              <a:rPr lang="en-GB" sz="2800" dirty="0"/>
              <a:t>Carbon Emissions</a:t>
            </a:r>
          </a:p>
          <a:p>
            <a:pPr lvl="1"/>
            <a:r>
              <a:rPr lang="en-US" sz="2800" dirty="0"/>
              <a:t>Product of energy consumption and carbon intensity</a:t>
            </a:r>
          </a:p>
          <a:p>
            <a:pPr lvl="1"/>
            <a:r>
              <a:rPr lang="en-US" sz="2800" dirty="0"/>
              <a:t>Energy consumption weighted over the previous interval of time (30 min or 1 hour)</a:t>
            </a:r>
          </a:p>
        </p:txBody>
      </p:sp>
      <p:sp>
        <p:nvSpPr>
          <p:cNvPr id="6" name="Title 5">
            <a:extLst>
              <a:ext uri="{FF2B5EF4-FFF2-40B4-BE49-F238E27FC236}">
                <a16:creationId xmlns:a16="http://schemas.microsoft.com/office/drawing/2014/main" id="{1452912A-DA88-3181-A10F-213BAC1E5513}"/>
              </a:ext>
            </a:extLst>
          </p:cNvPr>
          <p:cNvSpPr>
            <a:spLocks noGrp="1"/>
          </p:cNvSpPr>
          <p:nvPr>
            <p:ph type="title"/>
          </p:nvPr>
        </p:nvSpPr>
        <p:spPr/>
        <p:txBody>
          <a:bodyPr vert="horz" lIns="0" tIns="0" rIns="0" bIns="0" rtlCol="0" anchor="t" anchorCtr="0">
            <a:normAutofit/>
          </a:bodyPr>
          <a:lstStyle/>
          <a:p>
            <a:r>
              <a:rPr lang="en-GB" sz="4800" dirty="0"/>
              <a:t>Potential Metrics</a:t>
            </a:r>
            <a:endParaRPr lang="en-US" sz="4800" dirty="0"/>
          </a:p>
        </p:txBody>
      </p:sp>
    </p:spTree>
    <p:extLst>
      <p:ext uri="{BB962C8B-B14F-4D97-AF65-F5344CB8AC3E}">
        <p14:creationId xmlns:p14="http://schemas.microsoft.com/office/powerpoint/2010/main" val="2985749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4E239-9CD3-D343-6FE9-9EDFD4457B2F}"/>
              </a:ext>
            </a:extLst>
          </p:cNvPr>
          <p:cNvSpPr>
            <a:spLocks noGrp="1"/>
          </p:cNvSpPr>
          <p:nvPr>
            <p:ph type="body" idx="1"/>
          </p:nvPr>
        </p:nvSpPr>
        <p:spPr/>
        <p:txBody>
          <a:bodyPr>
            <a:normAutofit/>
          </a:bodyPr>
          <a:lstStyle/>
          <a:p>
            <a:r>
              <a:rPr lang="en-GB" sz="2800" dirty="0"/>
              <a:t>Energy-related Metrics</a:t>
            </a:r>
            <a:endParaRPr lang="en-US" sz="2800" dirty="0"/>
          </a:p>
        </p:txBody>
      </p:sp>
      <p:sp>
        <p:nvSpPr>
          <p:cNvPr id="3" name="Content Placeholder 2">
            <a:extLst>
              <a:ext uri="{FF2B5EF4-FFF2-40B4-BE49-F238E27FC236}">
                <a16:creationId xmlns:a16="http://schemas.microsoft.com/office/drawing/2014/main" id="{8227BF96-F6C2-21D4-64A0-C4DE6F7ABA93}"/>
              </a:ext>
            </a:extLst>
          </p:cNvPr>
          <p:cNvSpPr>
            <a:spLocks noGrp="1"/>
          </p:cNvSpPr>
          <p:nvPr>
            <p:ph sz="half" idx="2"/>
          </p:nvPr>
        </p:nvSpPr>
        <p:spPr/>
        <p:txBody>
          <a:bodyPr/>
          <a:lstStyle/>
          <a:p>
            <a:r>
              <a:rPr lang="en-GB" sz="2800" dirty="0"/>
              <a:t>Typical Power</a:t>
            </a:r>
          </a:p>
          <a:p>
            <a:r>
              <a:rPr lang="en-GB" sz="2800" dirty="0"/>
              <a:t>Energy Rating</a:t>
            </a:r>
          </a:p>
          <a:p>
            <a:r>
              <a:rPr lang="en-GB" sz="2800" dirty="0"/>
              <a:t>Incremental Dynamic Power per Unit of Traffic</a:t>
            </a:r>
            <a:endParaRPr lang="en-US" sz="2800" dirty="0"/>
          </a:p>
        </p:txBody>
      </p:sp>
      <p:sp>
        <p:nvSpPr>
          <p:cNvPr id="4" name="Text Placeholder 3">
            <a:extLst>
              <a:ext uri="{FF2B5EF4-FFF2-40B4-BE49-F238E27FC236}">
                <a16:creationId xmlns:a16="http://schemas.microsoft.com/office/drawing/2014/main" id="{3EA6CD09-1B13-243E-A376-1C85F137B0B9}"/>
              </a:ext>
            </a:extLst>
          </p:cNvPr>
          <p:cNvSpPr>
            <a:spLocks noGrp="1"/>
          </p:cNvSpPr>
          <p:nvPr>
            <p:ph type="body" sz="quarter" idx="3"/>
          </p:nvPr>
        </p:nvSpPr>
        <p:spPr/>
        <p:txBody>
          <a:bodyPr>
            <a:normAutofit/>
          </a:bodyPr>
          <a:lstStyle/>
          <a:p>
            <a:r>
              <a:rPr lang="en-GB" sz="2800" dirty="0"/>
              <a:t>Carbon-related Metrics</a:t>
            </a:r>
            <a:endParaRPr lang="en-US" sz="2800" dirty="0"/>
          </a:p>
        </p:txBody>
      </p:sp>
      <p:sp>
        <p:nvSpPr>
          <p:cNvPr id="5" name="Content Placeholder 4">
            <a:extLst>
              <a:ext uri="{FF2B5EF4-FFF2-40B4-BE49-F238E27FC236}">
                <a16:creationId xmlns:a16="http://schemas.microsoft.com/office/drawing/2014/main" id="{25021599-64B0-FEDA-5AB3-FF6D9862441D}"/>
              </a:ext>
            </a:extLst>
          </p:cNvPr>
          <p:cNvSpPr>
            <a:spLocks noGrp="1"/>
          </p:cNvSpPr>
          <p:nvPr>
            <p:ph sz="quarter" idx="4"/>
          </p:nvPr>
        </p:nvSpPr>
        <p:spPr/>
        <p:txBody>
          <a:bodyPr/>
          <a:lstStyle/>
          <a:p>
            <a:r>
              <a:rPr lang="en-GB" sz="2800" dirty="0"/>
              <a:t>Carbon Intensity</a:t>
            </a:r>
          </a:p>
          <a:p>
            <a:r>
              <a:rPr lang="en-GB" sz="2800" dirty="0"/>
              <a:t>Carbon Emissions</a:t>
            </a:r>
          </a:p>
        </p:txBody>
      </p:sp>
      <p:sp>
        <p:nvSpPr>
          <p:cNvPr id="6" name="Title 5">
            <a:extLst>
              <a:ext uri="{FF2B5EF4-FFF2-40B4-BE49-F238E27FC236}">
                <a16:creationId xmlns:a16="http://schemas.microsoft.com/office/drawing/2014/main" id="{1452912A-DA88-3181-A10F-213BAC1E5513}"/>
              </a:ext>
            </a:extLst>
          </p:cNvPr>
          <p:cNvSpPr>
            <a:spLocks noGrp="1"/>
          </p:cNvSpPr>
          <p:nvPr>
            <p:ph type="title"/>
          </p:nvPr>
        </p:nvSpPr>
        <p:spPr/>
        <p:txBody>
          <a:bodyPr vert="horz" lIns="0" tIns="0" rIns="0" bIns="0" rtlCol="0" anchor="t" anchorCtr="0">
            <a:normAutofit/>
          </a:bodyPr>
          <a:lstStyle/>
          <a:p>
            <a:r>
              <a:rPr lang="en-GB" sz="4800" dirty="0"/>
              <a:t>Potential Metrics</a:t>
            </a:r>
            <a:endParaRPr lang="en-US" sz="4800" dirty="0"/>
          </a:p>
        </p:txBody>
      </p:sp>
      <p:sp>
        <p:nvSpPr>
          <p:cNvPr id="7" name="Content Placeholder 2">
            <a:extLst>
              <a:ext uri="{FF2B5EF4-FFF2-40B4-BE49-F238E27FC236}">
                <a16:creationId xmlns:a16="http://schemas.microsoft.com/office/drawing/2014/main" id="{9BC2551D-4E50-BA05-8B9B-D48E41DB589A}"/>
              </a:ext>
            </a:extLst>
          </p:cNvPr>
          <p:cNvSpPr txBox="1">
            <a:spLocks/>
          </p:cNvSpPr>
          <p:nvPr/>
        </p:nvSpPr>
        <p:spPr>
          <a:xfrm>
            <a:off x="836612" y="5542598"/>
            <a:ext cx="10052531" cy="48350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800" dirty="0">
                <a:sym typeface="Wingdings" panose="05000000000000000000" pitchFamily="2" charset="2"/>
              </a:rPr>
              <a:t> </a:t>
            </a:r>
            <a:r>
              <a:rPr lang="en-GB" sz="2800" dirty="0"/>
              <a:t>Combinations of different metrics are also possible</a:t>
            </a:r>
            <a:endParaRPr lang="en-US" sz="2800" dirty="0"/>
          </a:p>
        </p:txBody>
      </p:sp>
    </p:spTree>
    <p:extLst>
      <p:ext uri="{BB962C8B-B14F-4D97-AF65-F5344CB8AC3E}">
        <p14:creationId xmlns:p14="http://schemas.microsoft.com/office/powerpoint/2010/main" val="77086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BACA5-9BEF-396C-3728-596BF1E5880D}"/>
              </a:ext>
            </a:extLst>
          </p:cNvPr>
          <p:cNvSpPr>
            <a:spLocks noGrp="1"/>
          </p:cNvSpPr>
          <p:nvPr>
            <p:ph idx="1"/>
          </p:nvPr>
        </p:nvSpPr>
        <p:spPr>
          <a:xfrm>
            <a:off x="838199" y="1825625"/>
            <a:ext cx="9225853" cy="4351338"/>
          </a:xfrm>
        </p:spPr>
        <p:txBody>
          <a:bodyPr>
            <a:normAutofit/>
          </a:bodyPr>
          <a:lstStyle/>
          <a:p>
            <a:pPr marL="457200" indent="-457200">
              <a:buFont typeface="+mj-lt"/>
              <a:buAutoNum type="arabicPeriod"/>
            </a:pPr>
            <a:r>
              <a:rPr lang="en-GB" sz="2800" dirty="0"/>
              <a:t>Change link costs based on the previous metrics</a:t>
            </a:r>
          </a:p>
        </p:txBody>
      </p:sp>
      <p:sp>
        <p:nvSpPr>
          <p:cNvPr id="3" name="Title 2">
            <a:extLst>
              <a:ext uri="{FF2B5EF4-FFF2-40B4-BE49-F238E27FC236}">
                <a16:creationId xmlns:a16="http://schemas.microsoft.com/office/drawing/2014/main" id="{92109054-FD31-5671-1925-556C873BC257}"/>
              </a:ext>
            </a:extLst>
          </p:cNvPr>
          <p:cNvSpPr>
            <a:spLocks noGrp="1"/>
          </p:cNvSpPr>
          <p:nvPr>
            <p:ph type="title"/>
          </p:nvPr>
        </p:nvSpPr>
        <p:spPr/>
        <p:txBody>
          <a:bodyPr vert="horz" lIns="0" tIns="0" rIns="0" bIns="0" rtlCol="0" anchor="t" anchorCtr="0">
            <a:normAutofit/>
          </a:bodyPr>
          <a:lstStyle/>
          <a:p>
            <a:r>
              <a:rPr lang="en-GB" sz="4800" dirty="0"/>
              <a:t>Approach</a:t>
            </a:r>
          </a:p>
        </p:txBody>
      </p:sp>
      <p:grpSp>
        <p:nvGrpSpPr>
          <p:cNvPr id="4" name="Group 3">
            <a:extLst>
              <a:ext uri="{FF2B5EF4-FFF2-40B4-BE49-F238E27FC236}">
                <a16:creationId xmlns:a16="http://schemas.microsoft.com/office/drawing/2014/main" id="{76D31D76-BF97-9FDB-335E-3BB3E7AF19E3}"/>
              </a:ext>
            </a:extLst>
          </p:cNvPr>
          <p:cNvGrpSpPr/>
          <p:nvPr/>
        </p:nvGrpSpPr>
        <p:grpSpPr>
          <a:xfrm>
            <a:off x="911064" y="2551361"/>
            <a:ext cx="10255183" cy="2667089"/>
            <a:chOff x="2013000" y="3559742"/>
            <a:chExt cx="10429205" cy="2832080"/>
          </a:xfrm>
        </p:grpSpPr>
        <p:pic>
          <p:nvPicPr>
            <p:cNvPr id="5"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F47A6C43-863C-C0EA-32CE-45A6AFDF4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3000" y="4571653"/>
              <a:ext cx="1457220" cy="8014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46F97AE9-119D-E3B6-3D5E-FD18C183BD71}"/>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6794" y="5344247"/>
              <a:ext cx="1457220" cy="8014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BC947614-2F6A-FADC-27B0-9C0A060D1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4985" y="5012755"/>
              <a:ext cx="1457220" cy="8014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F2C22990-57FD-9DF8-3232-15AF02C8149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7127" y="4074814"/>
              <a:ext cx="1457220" cy="80147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76823A43-F63B-6F00-E5DF-BC5CEBBD42E9}"/>
                </a:ext>
              </a:extLst>
            </p:cNvPr>
            <p:cNvCxnSpPr>
              <a:cxnSpLocks/>
            </p:cNvCxnSpPr>
            <p:nvPr/>
          </p:nvCxnSpPr>
          <p:spPr>
            <a:xfrm flipH="1" flipV="1">
              <a:off x="3253280" y="5005891"/>
              <a:ext cx="3033512" cy="607449"/>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169727F-9B76-18EF-9F82-0F89B3D49FC4}"/>
                </a:ext>
              </a:extLst>
            </p:cNvPr>
            <p:cNvCxnSpPr>
              <a:cxnSpLocks/>
              <a:stCxn id="13" idx="1"/>
            </p:cNvCxnSpPr>
            <p:nvPr/>
          </p:nvCxnSpPr>
          <p:spPr>
            <a:xfrm flipH="1">
              <a:off x="7541301" y="5413491"/>
              <a:ext cx="3443683" cy="236218"/>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7A289E-7DC5-D848-3E0B-7D33CCEDD1D4}"/>
                </a:ext>
              </a:extLst>
            </p:cNvPr>
            <p:cNvCxnSpPr>
              <a:stCxn id="14" idx="1"/>
            </p:cNvCxnSpPr>
            <p:nvPr/>
          </p:nvCxnSpPr>
          <p:spPr>
            <a:xfrm flipH="1">
              <a:off x="3270130" y="4475550"/>
              <a:ext cx="1086997" cy="468137"/>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A67057A-79A8-110F-37F2-28E972289D72}"/>
                </a:ext>
              </a:extLst>
            </p:cNvPr>
            <p:cNvCxnSpPr>
              <a:cxnSpLocks/>
            </p:cNvCxnSpPr>
            <p:nvPr/>
          </p:nvCxnSpPr>
          <p:spPr>
            <a:xfrm flipH="1">
              <a:off x="5620346" y="4414357"/>
              <a:ext cx="856121" cy="0"/>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05B88BB-4B4A-264D-4998-62E7F63A9AF4}"/>
                </a:ext>
              </a:extLst>
            </p:cNvPr>
            <p:cNvCxnSpPr>
              <a:cxnSpLocks/>
            </p:cNvCxnSpPr>
            <p:nvPr/>
          </p:nvCxnSpPr>
          <p:spPr>
            <a:xfrm flipH="1">
              <a:off x="7744014" y="4392223"/>
              <a:ext cx="974821" cy="0"/>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 Placeholder 1">
              <a:extLst>
                <a:ext uri="{FF2B5EF4-FFF2-40B4-BE49-F238E27FC236}">
                  <a16:creationId xmlns:a16="http://schemas.microsoft.com/office/drawing/2014/main" id="{ECAEB8D2-6966-659F-7940-219523197D97}"/>
                </a:ext>
              </a:extLst>
            </p:cNvPr>
            <p:cNvSpPr txBox="1">
              <a:spLocks/>
            </p:cNvSpPr>
            <p:nvPr/>
          </p:nvSpPr>
          <p:spPr>
            <a:xfrm>
              <a:off x="2318296" y="5162805"/>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A</a:t>
              </a:r>
            </a:p>
          </p:txBody>
        </p:sp>
        <p:sp>
          <p:nvSpPr>
            <p:cNvPr id="22" name="Text Placeholder 1">
              <a:extLst>
                <a:ext uri="{FF2B5EF4-FFF2-40B4-BE49-F238E27FC236}">
                  <a16:creationId xmlns:a16="http://schemas.microsoft.com/office/drawing/2014/main" id="{4ECE685C-A588-2AFA-E914-77A7CD5B4203}"/>
                </a:ext>
              </a:extLst>
            </p:cNvPr>
            <p:cNvSpPr txBox="1">
              <a:spLocks/>
            </p:cNvSpPr>
            <p:nvPr/>
          </p:nvSpPr>
          <p:spPr>
            <a:xfrm>
              <a:off x="6672067" y="5814226"/>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E</a:t>
              </a:r>
            </a:p>
          </p:txBody>
        </p:sp>
        <p:sp>
          <p:nvSpPr>
            <p:cNvPr id="23" name="Text Placeholder 1">
              <a:extLst>
                <a:ext uri="{FF2B5EF4-FFF2-40B4-BE49-F238E27FC236}">
                  <a16:creationId xmlns:a16="http://schemas.microsoft.com/office/drawing/2014/main" id="{8CCB1245-7C2F-5786-6D19-E89EF68A63CA}"/>
                </a:ext>
              </a:extLst>
            </p:cNvPr>
            <p:cNvSpPr txBox="1">
              <a:spLocks/>
            </p:cNvSpPr>
            <p:nvPr/>
          </p:nvSpPr>
          <p:spPr>
            <a:xfrm>
              <a:off x="11488296" y="5560715"/>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F</a:t>
              </a:r>
            </a:p>
          </p:txBody>
        </p:sp>
        <p:sp>
          <p:nvSpPr>
            <p:cNvPr id="24" name="Text Placeholder 1">
              <a:extLst>
                <a:ext uri="{FF2B5EF4-FFF2-40B4-BE49-F238E27FC236}">
                  <a16:creationId xmlns:a16="http://schemas.microsoft.com/office/drawing/2014/main" id="{CAE41B7A-E953-406E-4477-6D8D56B62357}"/>
                </a:ext>
              </a:extLst>
            </p:cNvPr>
            <p:cNvSpPr txBox="1">
              <a:spLocks/>
            </p:cNvSpPr>
            <p:nvPr/>
          </p:nvSpPr>
          <p:spPr>
            <a:xfrm>
              <a:off x="4750232" y="3559742"/>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B</a:t>
              </a:r>
            </a:p>
          </p:txBody>
        </p:sp>
        <p:sp>
          <p:nvSpPr>
            <p:cNvPr id="25" name="Text Placeholder 1">
              <a:extLst>
                <a:ext uri="{FF2B5EF4-FFF2-40B4-BE49-F238E27FC236}">
                  <a16:creationId xmlns:a16="http://schemas.microsoft.com/office/drawing/2014/main" id="{A5F9636D-7A8A-3462-4106-858427B47F9B}"/>
                </a:ext>
              </a:extLst>
            </p:cNvPr>
            <p:cNvSpPr txBox="1">
              <a:spLocks/>
            </p:cNvSpPr>
            <p:nvPr/>
          </p:nvSpPr>
          <p:spPr>
            <a:xfrm>
              <a:off x="6901344" y="3571048"/>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C</a:t>
              </a:r>
            </a:p>
          </p:txBody>
        </p:sp>
      </p:grpSp>
      <p:cxnSp>
        <p:nvCxnSpPr>
          <p:cNvPr id="26" name="Straight Arrow Connector 25">
            <a:extLst>
              <a:ext uri="{FF2B5EF4-FFF2-40B4-BE49-F238E27FC236}">
                <a16:creationId xmlns:a16="http://schemas.microsoft.com/office/drawing/2014/main" id="{39917620-81B3-0F76-B242-7497E28811B1}"/>
              </a:ext>
            </a:extLst>
          </p:cNvPr>
          <p:cNvCxnSpPr>
            <a:cxnSpLocks/>
          </p:cNvCxnSpPr>
          <p:nvPr/>
        </p:nvCxnSpPr>
        <p:spPr>
          <a:xfrm flipH="1" flipV="1">
            <a:off x="2087629" y="3913260"/>
            <a:ext cx="1724311" cy="1700324"/>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1"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FF9A57AD-9E72-4901-8A6B-DDCCE4A71368}"/>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05005" y="3056862"/>
            <a:ext cx="1432905" cy="75477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608914B7-B149-51F8-D55E-DD50731F4853}"/>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06935" y="5399777"/>
            <a:ext cx="1432905" cy="75477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BAE682F3-6A7E-22FE-4C98-5BF1E1757F11}"/>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1940" y="5399776"/>
            <a:ext cx="1432905" cy="75477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CFD52712-6116-85DB-C1A8-F650BD15B6BB}"/>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5223" y="3047304"/>
            <a:ext cx="1432905" cy="754779"/>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a:extLst>
              <a:ext uri="{FF2B5EF4-FFF2-40B4-BE49-F238E27FC236}">
                <a16:creationId xmlns:a16="http://schemas.microsoft.com/office/drawing/2014/main" id="{18EC4C8C-D4A0-E1F4-1928-0A3A25FB1966}"/>
              </a:ext>
            </a:extLst>
          </p:cNvPr>
          <p:cNvCxnSpPr>
            <a:cxnSpLocks/>
            <a:stCxn id="32" idx="1"/>
          </p:cNvCxnSpPr>
          <p:nvPr/>
        </p:nvCxnSpPr>
        <p:spPr>
          <a:xfrm flipH="1" flipV="1">
            <a:off x="4986453" y="5707879"/>
            <a:ext cx="1520482" cy="0"/>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EBD3199-DBD4-E16B-A7D0-87FAB79DF5E1}"/>
              </a:ext>
            </a:extLst>
          </p:cNvPr>
          <p:cNvCxnSpPr>
            <a:cxnSpLocks/>
          </p:cNvCxnSpPr>
          <p:nvPr/>
        </p:nvCxnSpPr>
        <p:spPr>
          <a:xfrm flipH="1">
            <a:off x="7740511" y="4449514"/>
            <a:ext cx="2145232" cy="1265166"/>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D962143-5D0F-3583-3E3E-09D808A1BA65}"/>
              </a:ext>
            </a:extLst>
          </p:cNvPr>
          <p:cNvCxnSpPr>
            <a:cxnSpLocks/>
          </p:cNvCxnSpPr>
          <p:nvPr/>
        </p:nvCxnSpPr>
        <p:spPr>
          <a:xfrm flipH="1" flipV="1">
            <a:off x="8721872" y="3291291"/>
            <a:ext cx="1011469" cy="769742"/>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 Placeholder 1">
            <a:extLst>
              <a:ext uri="{FF2B5EF4-FFF2-40B4-BE49-F238E27FC236}">
                <a16:creationId xmlns:a16="http://schemas.microsoft.com/office/drawing/2014/main" id="{D71C3690-BAD2-C0BE-E19C-F477B7A6790A}"/>
              </a:ext>
            </a:extLst>
          </p:cNvPr>
          <p:cNvSpPr txBox="1">
            <a:spLocks/>
          </p:cNvSpPr>
          <p:nvPr/>
        </p:nvSpPr>
        <p:spPr>
          <a:xfrm>
            <a:off x="7890946" y="2589174"/>
            <a:ext cx="567671" cy="54394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D</a:t>
            </a:r>
          </a:p>
        </p:txBody>
      </p:sp>
      <p:sp>
        <p:nvSpPr>
          <p:cNvPr id="55" name="Text Placeholder 1">
            <a:extLst>
              <a:ext uri="{FF2B5EF4-FFF2-40B4-BE49-F238E27FC236}">
                <a16:creationId xmlns:a16="http://schemas.microsoft.com/office/drawing/2014/main" id="{6D64D532-69A8-9224-02A5-A59C5660D680}"/>
              </a:ext>
            </a:extLst>
          </p:cNvPr>
          <p:cNvSpPr txBox="1">
            <a:spLocks/>
          </p:cNvSpPr>
          <p:nvPr/>
        </p:nvSpPr>
        <p:spPr>
          <a:xfrm>
            <a:off x="4176988" y="5846801"/>
            <a:ext cx="567671" cy="54394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G</a:t>
            </a:r>
          </a:p>
        </p:txBody>
      </p:sp>
      <p:sp>
        <p:nvSpPr>
          <p:cNvPr id="56" name="Text Placeholder 1">
            <a:extLst>
              <a:ext uri="{FF2B5EF4-FFF2-40B4-BE49-F238E27FC236}">
                <a16:creationId xmlns:a16="http://schemas.microsoft.com/office/drawing/2014/main" id="{87E5D9B8-C4B1-285E-0A70-DDEB82BA330D}"/>
              </a:ext>
            </a:extLst>
          </p:cNvPr>
          <p:cNvSpPr txBox="1">
            <a:spLocks/>
          </p:cNvSpPr>
          <p:nvPr/>
        </p:nvSpPr>
        <p:spPr>
          <a:xfrm>
            <a:off x="6922442" y="5866562"/>
            <a:ext cx="567671" cy="54394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H</a:t>
            </a:r>
          </a:p>
        </p:txBody>
      </p:sp>
      <p:pic>
        <p:nvPicPr>
          <p:cNvPr id="57" name="Picture 2" descr="https://pixabay.com/get/g25698e765c4022cc045943092476c25f7582d8aed4138bda974f4551308b65d9b0654e66ba5b33b622a93fb99e94cdb8c4b0eddafa2231e179fc23996175bf8318f675e35c5dd06e0c36cf2ae91a2b10_640.jpg">
            <a:extLst>
              <a:ext uri="{FF2B5EF4-FFF2-40B4-BE49-F238E27FC236}">
                <a16:creationId xmlns:a16="http://schemas.microsoft.com/office/drawing/2014/main" id="{B3469353-5812-9230-589C-51254853A2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2560" y="2365356"/>
            <a:ext cx="567671" cy="6015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s://pixabay.com/get/g25698e765c4022cc045943092476c25f7582d8aed4138bda974f4551308b65d9b0654e66ba5b33b622a93fb99e94cdb8c4b0eddafa2231e179fc23996175bf8318f675e35c5dd06e0c36cf2ae91a2b10_640.jpg">
            <a:extLst>
              <a:ext uri="{FF2B5EF4-FFF2-40B4-BE49-F238E27FC236}">
                <a16:creationId xmlns:a16="http://schemas.microsoft.com/office/drawing/2014/main" id="{4D2B769B-BFE7-7DFD-D997-C334135D1A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617" y="2409934"/>
            <a:ext cx="567671" cy="6015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https://pixabay.com/get/g25698e765c4022cc045943092476c25f7582d8aed4138bda974f4551308b65d9b0654e66ba5b33b622a93fb99e94cdb8c4b0eddafa2231e179fc23996175bf8318f675e35c5dd06e0c36cf2ae91a2b10_640.jpg">
            <a:extLst>
              <a:ext uri="{FF2B5EF4-FFF2-40B4-BE49-F238E27FC236}">
                <a16:creationId xmlns:a16="http://schemas.microsoft.com/office/drawing/2014/main" id="{848EB0AF-895F-1BCA-853A-8EE26F11D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5960" y="2396485"/>
            <a:ext cx="567671" cy="60150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s://pixabay.com/get/g25698e765c4022cc045943092476c25f7582d8aed4138bda974f4551308b65d9b0654e66ba5b33b622a93fb99e94cdb8c4b0eddafa2231e179fc23996175bf8318f675e35c5dd06e0c36cf2ae91a2b10_640.jpg">
            <a:extLst>
              <a:ext uri="{FF2B5EF4-FFF2-40B4-BE49-F238E27FC236}">
                <a16:creationId xmlns:a16="http://schemas.microsoft.com/office/drawing/2014/main" id="{EB3299A8-1BCE-74F8-127D-CD39214F0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5923" y="3737411"/>
            <a:ext cx="567671" cy="60150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https://pixabay.com/get/g25698e765c4022cc045943092476c25f7582d8aed4138bda974f4551308b65d9b0654e66ba5b33b622a93fb99e94cdb8c4b0eddafa2231e179fc23996175bf8318f675e35c5dd06e0c36cf2ae91a2b10_640.jpg">
            <a:extLst>
              <a:ext uri="{FF2B5EF4-FFF2-40B4-BE49-F238E27FC236}">
                <a16:creationId xmlns:a16="http://schemas.microsoft.com/office/drawing/2014/main" id="{7E83596D-62D7-E398-E3BD-84025AE976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893" y="4755651"/>
            <a:ext cx="567671" cy="60150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s://pixabay.com/get/g25698e765c4022cc045943092476c25f7582d8aed4138bda974f4551308b65d9b0654e66ba5b33b622a93fb99e94cdb8c4b0eddafa2231e179fc23996175bf8318f675e35c5dd06e0c36cf2ae91a2b10_640.jpg">
            <a:extLst>
              <a:ext uri="{FF2B5EF4-FFF2-40B4-BE49-F238E27FC236}">
                <a16:creationId xmlns:a16="http://schemas.microsoft.com/office/drawing/2014/main" id="{83F06418-274C-3C39-E048-5AE2C99EAA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736" y="4757791"/>
            <a:ext cx="567671" cy="601506"/>
          </a:xfrm>
          <a:prstGeom prst="rect">
            <a:avLst/>
          </a:prstGeom>
          <a:noFill/>
          <a:extLst>
            <a:ext uri="{909E8E84-426E-40DD-AFC4-6F175D3DCCD1}">
              <a14:hiddenFill xmlns:a14="http://schemas.microsoft.com/office/drawing/2010/main">
                <a:solidFill>
                  <a:srgbClr val="FFFFFF"/>
                </a:solidFill>
              </a14:hiddenFill>
            </a:ext>
          </a:extLst>
        </p:spPr>
      </p:pic>
      <p:sp>
        <p:nvSpPr>
          <p:cNvPr id="64" name="Text Placeholder 1">
            <a:extLst>
              <a:ext uri="{FF2B5EF4-FFF2-40B4-BE49-F238E27FC236}">
                <a16:creationId xmlns:a16="http://schemas.microsoft.com/office/drawing/2014/main" id="{16B2F6BA-C835-8B47-E490-71947A31D8C2}"/>
              </a:ext>
            </a:extLst>
          </p:cNvPr>
          <p:cNvSpPr txBox="1">
            <a:spLocks/>
          </p:cNvSpPr>
          <p:nvPr/>
        </p:nvSpPr>
        <p:spPr>
          <a:xfrm rot="20327521">
            <a:off x="2256241" y="3183885"/>
            <a:ext cx="567671" cy="54394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b="1" dirty="0"/>
              <a:t>50</a:t>
            </a:r>
          </a:p>
        </p:txBody>
      </p:sp>
      <p:sp>
        <p:nvSpPr>
          <p:cNvPr id="65" name="Text Placeholder 1">
            <a:extLst>
              <a:ext uri="{FF2B5EF4-FFF2-40B4-BE49-F238E27FC236}">
                <a16:creationId xmlns:a16="http://schemas.microsoft.com/office/drawing/2014/main" id="{C8B2D3A9-376F-8D75-11A5-63907DAE3118}"/>
              </a:ext>
            </a:extLst>
          </p:cNvPr>
          <p:cNvSpPr txBox="1">
            <a:spLocks/>
          </p:cNvSpPr>
          <p:nvPr/>
        </p:nvSpPr>
        <p:spPr>
          <a:xfrm>
            <a:off x="4458218" y="2884334"/>
            <a:ext cx="567671" cy="54394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b="1" dirty="0"/>
              <a:t>50</a:t>
            </a:r>
          </a:p>
        </p:txBody>
      </p:sp>
      <p:sp>
        <p:nvSpPr>
          <p:cNvPr id="67" name="Text Placeholder 1">
            <a:extLst>
              <a:ext uri="{FF2B5EF4-FFF2-40B4-BE49-F238E27FC236}">
                <a16:creationId xmlns:a16="http://schemas.microsoft.com/office/drawing/2014/main" id="{1112645F-1FC9-B248-2D6F-886BB26E1978}"/>
              </a:ext>
            </a:extLst>
          </p:cNvPr>
          <p:cNvSpPr txBox="1">
            <a:spLocks/>
          </p:cNvSpPr>
          <p:nvPr/>
        </p:nvSpPr>
        <p:spPr>
          <a:xfrm>
            <a:off x="6602940" y="2854599"/>
            <a:ext cx="567671" cy="54394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b="1" dirty="0"/>
              <a:t>50</a:t>
            </a:r>
          </a:p>
        </p:txBody>
      </p:sp>
      <p:sp>
        <p:nvSpPr>
          <p:cNvPr id="68" name="Text Placeholder 1">
            <a:extLst>
              <a:ext uri="{FF2B5EF4-FFF2-40B4-BE49-F238E27FC236}">
                <a16:creationId xmlns:a16="http://schemas.microsoft.com/office/drawing/2014/main" id="{4233D50A-47EA-7E1D-2EDB-24FC3A72F0E2}"/>
              </a:ext>
            </a:extLst>
          </p:cNvPr>
          <p:cNvSpPr txBox="1">
            <a:spLocks/>
          </p:cNvSpPr>
          <p:nvPr/>
        </p:nvSpPr>
        <p:spPr>
          <a:xfrm rot="691307">
            <a:off x="3396780" y="3741240"/>
            <a:ext cx="774848" cy="543946"/>
          </a:xfrm>
          <a:prstGeom prst="rect">
            <a:avLst/>
          </a:prstGeom>
          <a:noFill/>
          <a:ln>
            <a:noFill/>
          </a:ln>
        </p:spPr>
        <p:txBody>
          <a:bodyPr spcFirstLastPara="1" vert="horz" wrap="square" lIns="0" tIns="0" rIns="0" bIns="0" rtlCol="0" anchor="t" anchorCtr="0">
            <a:no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b="1" dirty="0"/>
              <a:t>300</a:t>
            </a:r>
          </a:p>
        </p:txBody>
      </p:sp>
      <p:sp>
        <p:nvSpPr>
          <p:cNvPr id="69" name="Text Placeholder 1">
            <a:extLst>
              <a:ext uri="{FF2B5EF4-FFF2-40B4-BE49-F238E27FC236}">
                <a16:creationId xmlns:a16="http://schemas.microsoft.com/office/drawing/2014/main" id="{19140BBB-01EB-4496-7C45-3928C27C1CAB}"/>
              </a:ext>
            </a:extLst>
          </p:cNvPr>
          <p:cNvSpPr txBox="1">
            <a:spLocks/>
          </p:cNvSpPr>
          <p:nvPr/>
        </p:nvSpPr>
        <p:spPr>
          <a:xfrm rot="172813">
            <a:off x="5343068" y="5255467"/>
            <a:ext cx="674273" cy="54394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b="1" dirty="0"/>
              <a:t>100</a:t>
            </a:r>
          </a:p>
        </p:txBody>
      </p:sp>
      <p:sp>
        <p:nvSpPr>
          <p:cNvPr id="70" name="Text Placeholder 1">
            <a:extLst>
              <a:ext uri="{FF2B5EF4-FFF2-40B4-BE49-F238E27FC236}">
                <a16:creationId xmlns:a16="http://schemas.microsoft.com/office/drawing/2014/main" id="{B1BCECEB-BE80-0497-A1EC-0BE4E77F2E75}"/>
              </a:ext>
            </a:extLst>
          </p:cNvPr>
          <p:cNvSpPr txBox="1">
            <a:spLocks/>
          </p:cNvSpPr>
          <p:nvPr/>
        </p:nvSpPr>
        <p:spPr>
          <a:xfrm rot="2501339">
            <a:off x="2859068" y="4375846"/>
            <a:ext cx="567671" cy="54394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b="1" dirty="0"/>
              <a:t>50</a:t>
            </a:r>
          </a:p>
        </p:txBody>
      </p:sp>
      <p:sp>
        <p:nvSpPr>
          <p:cNvPr id="71" name="Text Placeholder 1">
            <a:extLst>
              <a:ext uri="{FF2B5EF4-FFF2-40B4-BE49-F238E27FC236}">
                <a16:creationId xmlns:a16="http://schemas.microsoft.com/office/drawing/2014/main" id="{2BA87439-DB93-083B-501F-BB37CD0917AC}"/>
              </a:ext>
            </a:extLst>
          </p:cNvPr>
          <p:cNvSpPr txBox="1">
            <a:spLocks/>
          </p:cNvSpPr>
          <p:nvPr/>
        </p:nvSpPr>
        <p:spPr>
          <a:xfrm rot="2369566">
            <a:off x="8965293" y="3187374"/>
            <a:ext cx="717558" cy="54394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b="1" dirty="0"/>
              <a:t>100</a:t>
            </a:r>
          </a:p>
        </p:txBody>
      </p:sp>
      <p:sp>
        <p:nvSpPr>
          <p:cNvPr id="72" name="Text Placeholder 1">
            <a:extLst>
              <a:ext uri="{FF2B5EF4-FFF2-40B4-BE49-F238E27FC236}">
                <a16:creationId xmlns:a16="http://schemas.microsoft.com/office/drawing/2014/main" id="{0755B5D5-4C22-EB86-AAB4-65E022825CD1}"/>
              </a:ext>
            </a:extLst>
          </p:cNvPr>
          <p:cNvSpPr txBox="1">
            <a:spLocks/>
          </p:cNvSpPr>
          <p:nvPr/>
        </p:nvSpPr>
        <p:spPr>
          <a:xfrm rot="21345623">
            <a:off x="8308762" y="3845587"/>
            <a:ext cx="767084" cy="54394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b="1" dirty="0"/>
              <a:t>100</a:t>
            </a:r>
          </a:p>
        </p:txBody>
      </p:sp>
      <p:sp>
        <p:nvSpPr>
          <p:cNvPr id="73" name="Text Placeholder 1">
            <a:extLst>
              <a:ext uri="{FF2B5EF4-FFF2-40B4-BE49-F238E27FC236}">
                <a16:creationId xmlns:a16="http://schemas.microsoft.com/office/drawing/2014/main" id="{A04C3C68-2E3B-6723-72D6-03349D1DE406}"/>
              </a:ext>
            </a:extLst>
          </p:cNvPr>
          <p:cNvSpPr txBox="1">
            <a:spLocks/>
          </p:cNvSpPr>
          <p:nvPr/>
        </p:nvSpPr>
        <p:spPr>
          <a:xfrm rot="19777080">
            <a:off x="8361795" y="4587203"/>
            <a:ext cx="767084" cy="54394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b="1" dirty="0"/>
              <a:t>100</a:t>
            </a:r>
          </a:p>
        </p:txBody>
      </p:sp>
      <p:grpSp>
        <p:nvGrpSpPr>
          <p:cNvPr id="45" name="Group 44">
            <a:extLst>
              <a:ext uri="{FF2B5EF4-FFF2-40B4-BE49-F238E27FC236}">
                <a16:creationId xmlns:a16="http://schemas.microsoft.com/office/drawing/2014/main" id="{20CE8097-A249-FCF4-9AC2-73F12A3B36D2}"/>
              </a:ext>
            </a:extLst>
          </p:cNvPr>
          <p:cNvGrpSpPr/>
          <p:nvPr/>
        </p:nvGrpSpPr>
        <p:grpSpPr>
          <a:xfrm>
            <a:off x="2130649" y="3335541"/>
            <a:ext cx="7602693" cy="718390"/>
            <a:chOff x="2130649" y="3335541"/>
            <a:chExt cx="7602693" cy="718390"/>
          </a:xfrm>
        </p:grpSpPr>
        <p:cxnSp>
          <p:nvCxnSpPr>
            <p:cNvPr id="27" name="Straight Connector 26">
              <a:extLst>
                <a:ext uri="{FF2B5EF4-FFF2-40B4-BE49-F238E27FC236}">
                  <a16:creationId xmlns:a16="http://schemas.microsoft.com/office/drawing/2014/main" id="{1E5D646D-EE85-4DB6-6F41-5D2B929F1929}"/>
                </a:ext>
              </a:extLst>
            </p:cNvPr>
            <p:cNvCxnSpPr>
              <a:cxnSpLocks/>
            </p:cNvCxnSpPr>
            <p:nvPr/>
          </p:nvCxnSpPr>
          <p:spPr>
            <a:xfrm flipV="1">
              <a:off x="2130649" y="3342086"/>
              <a:ext cx="1085428" cy="4758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018F7F-950A-9AC2-9036-725A9C31D179}"/>
                </a:ext>
              </a:extLst>
            </p:cNvPr>
            <p:cNvCxnSpPr>
              <a:cxnSpLocks/>
            </p:cNvCxnSpPr>
            <p:nvPr/>
          </p:nvCxnSpPr>
          <p:spPr>
            <a:xfrm flipV="1">
              <a:off x="3180532" y="3345878"/>
              <a:ext cx="56231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CDEEA9E-CE43-C8C6-B760-B4F856086761}"/>
                </a:ext>
              </a:extLst>
            </p:cNvPr>
            <p:cNvCxnSpPr>
              <a:cxnSpLocks/>
            </p:cNvCxnSpPr>
            <p:nvPr/>
          </p:nvCxnSpPr>
          <p:spPr>
            <a:xfrm flipH="1" flipV="1">
              <a:off x="8783808" y="3335541"/>
              <a:ext cx="949534" cy="718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A29F508-0C4F-EAF1-1415-EB92110FE0F4}"/>
              </a:ext>
            </a:extLst>
          </p:cNvPr>
          <p:cNvGrpSpPr/>
          <p:nvPr/>
        </p:nvGrpSpPr>
        <p:grpSpPr>
          <a:xfrm flipV="1">
            <a:off x="2079139" y="3971083"/>
            <a:ext cx="7806604" cy="1753138"/>
            <a:chOff x="2147217" y="2930687"/>
            <a:chExt cx="7773806" cy="813812"/>
          </a:xfrm>
        </p:grpSpPr>
        <p:cxnSp>
          <p:nvCxnSpPr>
            <p:cNvPr id="47" name="Straight Connector 46">
              <a:extLst>
                <a:ext uri="{FF2B5EF4-FFF2-40B4-BE49-F238E27FC236}">
                  <a16:creationId xmlns:a16="http://schemas.microsoft.com/office/drawing/2014/main" id="{1F2BB3A5-B926-0596-41E6-1B9FE2150C33}"/>
                </a:ext>
              </a:extLst>
            </p:cNvPr>
            <p:cNvCxnSpPr>
              <a:cxnSpLocks/>
            </p:cNvCxnSpPr>
            <p:nvPr/>
          </p:nvCxnSpPr>
          <p:spPr>
            <a:xfrm flipV="1">
              <a:off x="2147217" y="2936078"/>
              <a:ext cx="1743745" cy="808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B45F54-2935-BF90-B6E1-8DCCCE0C2385}"/>
                </a:ext>
              </a:extLst>
            </p:cNvPr>
            <p:cNvCxnSpPr>
              <a:cxnSpLocks/>
              <a:stCxn id="34" idx="1"/>
            </p:cNvCxnSpPr>
            <p:nvPr/>
          </p:nvCxnSpPr>
          <p:spPr>
            <a:xfrm>
              <a:off x="3847220" y="2935991"/>
              <a:ext cx="39285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F2CA4E8-318C-A789-C687-3617A0FB1B5D}"/>
                </a:ext>
              </a:extLst>
            </p:cNvPr>
            <p:cNvCxnSpPr>
              <a:cxnSpLocks/>
            </p:cNvCxnSpPr>
            <p:nvPr/>
          </p:nvCxnSpPr>
          <p:spPr>
            <a:xfrm flipH="1" flipV="1">
              <a:off x="7755324" y="2930687"/>
              <a:ext cx="2165699" cy="5829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51675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4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64" grpId="0"/>
      <p:bldP spid="65" grpId="0"/>
      <p:bldP spid="67" grpId="0"/>
      <p:bldP spid="68" grpId="0"/>
      <p:bldP spid="69" grpId="0"/>
      <p:bldP spid="70" grpId="0"/>
      <p:bldP spid="71" grpId="0"/>
      <p:bldP spid="72" grpId="0"/>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BACA5-9BEF-396C-3728-596BF1E5880D}"/>
              </a:ext>
            </a:extLst>
          </p:cNvPr>
          <p:cNvSpPr>
            <a:spLocks noGrp="1"/>
          </p:cNvSpPr>
          <p:nvPr>
            <p:ph idx="1"/>
          </p:nvPr>
        </p:nvSpPr>
        <p:spPr>
          <a:xfrm>
            <a:off x="838199" y="1825625"/>
            <a:ext cx="9267577" cy="4483160"/>
          </a:xfrm>
        </p:spPr>
        <p:txBody>
          <a:bodyPr>
            <a:normAutofit/>
          </a:bodyPr>
          <a:lstStyle/>
          <a:p>
            <a:pPr marL="0" indent="0">
              <a:buNone/>
            </a:pPr>
            <a:r>
              <a:rPr lang="en-GB" sz="2800" dirty="0"/>
              <a:t>2.   CATE: Carbon-Aware Traffic Engineering</a:t>
            </a:r>
          </a:p>
          <a:p>
            <a:pPr lvl="1"/>
            <a:r>
              <a:rPr lang="en-GB" sz="2800" dirty="0"/>
              <a:t>Shut down links with least utilization and highest carbon emissions</a:t>
            </a:r>
          </a:p>
          <a:p>
            <a:pPr lvl="1"/>
            <a:r>
              <a:rPr lang="en-GB" sz="2800" dirty="0"/>
              <a:t>Check if graph is still connected (+redundancy)</a:t>
            </a:r>
          </a:p>
          <a:p>
            <a:pPr lvl="1"/>
            <a:r>
              <a:rPr lang="en-GB" sz="2800" dirty="0"/>
              <a:t>Check the improvement introduced</a:t>
            </a:r>
          </a:p>
        </p:txBody>
      </p:sp>
      <p:sp>
        <p:nvSpPr>
          <p:cNvPr id="3" name="Title 2">
            <a:extLst>
              <a:ext uri="{FF2B5EF4-FFF2-40B4-BE49-F238E27FC236}">
                <a16:creationId xmlns:a16="http://schemas.microsoft.com/office/drawing/2014/main" id="{92109054-FD31-5671-1925-556C873BC257}"/>
              </a:ext>
            </a:extLst>
          </p:cNvPr>
          <p:cNvSpPr>
            <a:spLocks noGrp="1"/>
          </p:cNvSpPr>
          <p:nvPr>
            <p:ph type="title"/>
          </p:nvPr>
        </p:nvSpPr>
        <p:spPr/>
        <p:txBody>
          <a:bodyPr vert="horz" lIns="0" tIns="0" rIns="0" bIns="0" rtlCol="0" anchor="t" anchorCtr="0">
            <a:normAutofit/>
          </a:bodyPr>
          <a:lstStyle/>
          <a:p>
            <a:r>
              <a:rPr lang="en-GB" sz="4800" dirty="0"/>
              <a:t>Approach: CATE</a:t>
            </a:r>
          </a:p>
        </p:txBody>
      </p:sp>
      <p:pic>
        <p:nvPicPr>
          <p:cNvPr id="8" name="Picture 7" descr="A diagram of a bar of orange and black points&#10;&#10;Description automatically generated">
            <a:extLst>
              <a:ext uri="{FF2B5EF4-FFF2-40B4-BE49-F238E27FC236}">
                <a16:creationId xmlns:a16="http://schemas.microsoft.com/office/drawing/2014/main" id="{47920223-C0FF-2088-7321-8F52D3120B74}"/>
              </a:ext>
            </a:extLst>
          </p:cNvPr>
          <p:cNvPicPr>
            <a:picLocks noChangeAspect="1"/>
          </p:cNvPicPr>
          <p:nvPr/>
        </p:nvPicPr>
        <p:blipFill>
          <a:blip r:embed="rId4"/>
          <a:stretch>
            <a:fillRect/>
          </a:stretch>
        </p:blipFill>
        <p:spPr>
          <a:xfrm>
            <a:off x="10930754" y="1311344"/>
            <a:ext cx="846091" cy="5377893"/>
          </a:xfrm>
          <a:prstGeom prst="rect">
            <a:avLst/>
          </a:prstGeom>
        </p:spPr>
      </p:pic>
      <p:sp>
        <p:nvSpPr>
          <p:cNvPr id="9" name="Arc 8">
            <a:extLst>
              <a:ext uri="{FF2B5EF4-FFF2-40B4-BE49-F238E27FC236}">
                <a16:creationId xmlns:a16="http://schemas.microsoft.com/office/drawing/2014/main" id="{F574C111-D83D-3235-6C21-855D3B605117}"/>
              </a:ext>
            </a:extLst>
          </p:cNvPr>
          <p:cNvSpPr/>
          <p:nvPr/>
        </p:nvSpPr>
        <p:spPr>
          <a:xfrm rot="10800000">
            <a:off x="10868098" y="1366954"/>
            <a:ext cx="374490" cy="1382395"/>
          </a:xfrm>
          <a:prstGeom prst="arc">
            <a:avLst>
              <a:gd name="adj1" fmla="val 16200000"/>
              <a:gd name="adj2" fmla="val 5333022"/>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938B29B3-4201-B28C-A6B1-B60CCE560568}"/>
              </a:ext>
            </a:extLst>
          </p:cNvPr>
          <p:cNvSpPr/>
          <p:nvPr/>
        </p:nvSpPr>
        <p:spPr>
          <a:xfrm rot="10800000">
            <a:off x="10486775" y="1366951"/>
            <a:ext cx="1136811" cy="2890523"/>
          </a:xfrm>
          <a:prstGeom prst="arc">
            <a:avLst>
              <a:gd name="adj1" fmla="val 16187811"/>
              <a:gd name="adj2" fmla="val 5409588"/>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4251FC6B-54EA-6813-AD12-226DA43DAAC8}"/>
              </a:ext>
            </a:extLst>
          </p:cNvPr>
          <p:cNvSpPr/>
          <p:nvPr/>
        </p:nvSpPr>
        <p:spPr>
          <a:xfrm>
            <a:off x="10608622" y="1876117"/>
            <a:ext cx="234399" cy="364067"/>
          </a:xfrm>
          <a:prstGeom prst="ellipse">
            <a:avLst/>
          </a:prstGeom>
          <a:gradFill>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gradFill>
          <a:ln>
            <a:solidFill>
              <a:schemeClr val="dk1"/>
            </a:solidFill>
          </a:ln>
        </p:spPr>
        <p:style>
          <a:lnRef idx="0">
            <a:schemeClr val="dk1"/>
          </a:lnRef>
          <a:fillRef idx="3">
            <a:schemeClr val="dk1"/>
          </a:fillRef>
          <a:effectRef idx="3">
            <a:schemeClr val="dk1"/>
          </a:effectRef>
          <a:fontRef idx="minor">
            <a:schemeClr val="lt1"/>
          </a:fontRef>
        </p:style>
        <p:txBody>
          <a:bodyPr wrap="none" rtlCol="0" anchor="ctr"/>
          <a:lstStyle/>
          <a:p>
            <a:pPr algn="ctr"/>
            <a:r>
              <a:rPr lang="en-GB"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Oval 11">
            <a:extLst>
              <a:ext uri="{FF2B5EF4-FFF2-40B4-BE49-F238E27FC236}">
                <a16:creationId xmlns:a16="http://schemas.microsoft.com/office/drawing/2014/main" id="{92CE0177-7C05-22EC-C997-059D227D2252}"/>
              </a:ext>
            </a:extLst>
          </p:cNvPr>
          <p:cNvSpPr/>
          <p:nvPr/>
        </p:nvSpPr>
        <p:spPr>
          <a:xfrm>
            <a:off x="10216316" y="2567315"/>
            <a:ext cx="234399" cy="364067"/>
          </a:xfrm>
          <a:prstGeom prst="ellipse">
            <a:avLst/>
          </a:prstGeom>
          <a:gradFill>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gradFill>
          <a:ln>
            <a:solidFill>
              <a:schemeClr val="dk1"/>
            </a:solidFill>
          </a:ln>
        </p:spPr>
        <p:style>
          <a:lnRef idx="0">
            <a:schemeClr val="dk1"/>
          </a:lnRef>
          <a:fillRef idx="3">
            <a:schemeClr val="dk1"/>
          </a:fillRef>
          <a:effectRef idx="3">
            <a:schemeClr val="dk1"/>
          </a:effectRef>
          <a:fontRef idx="minor">
            <a:schemeClr val="lt1"/>
          </a:fontRef>
        </p:style>
        <p:txBody>
          <a:bodyPr wrap="none" rtlCol="0" anchor="ctr"/>
          <a:lstStyle/>
          <a:p>
            <a:pPr algn="ctr"/>
            <a:r>
              <a:rPr lang="en-GB"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310969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BACA5-9BEF-396C-3728-596BF1E5880D}"/>
              </a:ext>
            </a:extLst>
          </p:cNvPr>
          <p:cNvSpPr>
            <a:spLocks noGrp="1"/>
          </p:cNvSpPr>
          <p:nvPr>
            <p:ph idx="1"/>
          </p:nvPr>
        </p:nvSpPr>
        <p:spPr>
          <a:xfrm>
            <a:off x="838200" y="1825625"/>
            <a:ext cx="7776926" cy="4351338"/>
          </a:xfrm>
        </p:spPr>
        <p:txBody>
          <a:bodyPr>
            <a:normAutofit/>
          </a:bodyPr>
          <a:lstStyle/>
          <a:p>
            <a:pPr>
              <a:lnSpc>
                <a:spcPct val="114000"/>
              </a:lnSpc>
            </a:pPr>
            <a:r>
              <a:rPr lang="en-GB" sz="2800" dirty="0"/>
              <a:t>Simulation-based study using ns-3 simulator</a:t>
            </a:r>
          </a:p>
          <a:p>
            <a:pPr>
              <a:lnSpc>
                <a:spcPct val="114000"/>
              </a:lnSpc>
            </a:pPr>
            <a:r>
              <a:rPr lang="en-GB" sz="2800" dirty="0"/>
              <a:t>Network topologies: </a:t>
            </a:r>
          </a:p>
          <a:p>
            <a:pPr lvl="1">
              <a:lnSpc>
                <a:spcPct val="114000"/>
              </a:lnSpc>
            </a:pPr>
            <a:r>
              <a:rPr lang="en-GB" sz="2800" dirty="0"/>
              <a:t>British Telecom (BT) in the UK</a:t>
            </a:r>
          </a:p>
          <a:p>
            <a:pPr lvl="1">
              <a:lnSpc>
                <a:spcPct val="114000"/>
              </a:lnSpc>
            </a:pPr>
            <a:r>
              <a:rPr lang="en-GB" sz="2800" dirty="0"/>
              <a:t>GEANT in Europe</a:t>
            </a:r>
          </a:p>
        </p:txBody>
      </p:sp>
      <p:sp>
        <p:nvSpPr>
          <p:cNvPr id="3" name="Title 2">
            <a:extLst>
              <a:ext uri="{FF2B5EF4-FFF2-40B4-BE49-F238E27FC236}">
                <a16:creationId xmlns:a16="http://schemas.microsoft.com/office/drawing/2014/main" id="{92109054-FD31-5671-1925-556C873BC257}"/>
              </a:ext>
            </a:extLst>
          </p:cNvPr>
          <p:cNvSpPr>
            <a:spLocks noGrp="1"/>
          </p:cNvSpPr>
          <p:nvPr>
            <p:ph type="title"/>
          </p:nvPr>
        </p:nvSpPr>
        <p:spPr/>
        <p:txBody>
          <a:bodyPr vert="horz" lIns="0" tIns="0" rIns="0" bIns="0" rtlCol="0" anchor="t" anchorCtr="0">
            <a:normAutofit/>
          </a:bodyPr>
          <a:lstStyle/>
          <a:p>
            <a:r>
              <a:rPr lang="en-GB" sz="4800" dirty="0"/>
              <a:t>Approach</a:t>
            </a:r>
          </a:p>
        </p:txBody>
      </p:sp>
      <p:pic>
        <p:nvPicPr>
          <p:cNvPr id="5" name="Picture 4" descr="Map&#10;&#10;Description automatically generated">
            <a:extLst>
              <a:ext uri="{FF2B5EF4-FFF2-40B4-BE49-F238E27FC236}">
                <a16:creationId xmlns:a16="http://schemas.microsoft.com/office/drawing/2014/main" id="{474F2CEF-ACAD-8B8A-62D6-51A03F5854A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615126" y="1352129"/>
            <a:ext cx="3576874" cy="5298329"/>
          </a:xfrm>
          <a:prstGeom prst="rect">
            <a:avLst/>
          </a:prstGeom>
        </p:spPr>
      </p:pic>
      <p:sp>
        <p:nvSpPr>
          <p:cNvPr id="6" name="TextBox 5">
            <a:extLst>
              <a:ext uri="{FF2B5EF4-FFF2-40B4-BE49-F238E27FC236}">
                <a16:creationId xmlns:a16="http://schemas.microsoft.com/office/drawing/2014/main" id="{3FE02598-8366-977A-C59B-2BB8E7793B7C}"/>
              </a:ext>
            </a:extLst>
          </p:cNvPr>
          <p:cNvSpPr txBox="1"/>
          <p:nvPr/>
        </p:nvSpPr>
        <p:spPr>
          <a:xfrm>
            <a:off x="9724845" y="6262255"/>
            <a:ext cx="2408178" cy="338554"/>
          </a:xfrm>
          <a:prstGeom prst="rect">
            <a:avLst/>
          </a:prstGeom>
          <a:noFill/>
        </p:spPr>
        <p:txBody>
          <a:bodyPr wrap="square" rtlCol="0">
            <a:spAutoFit/>
          </a:bodyPr>
          <a:lstStyle/>
          <a:p>
            <a:pPr algn="ctr"/>
            <a:r>
              <a:rPr lang="en-GB" sz="1600" b="1" dirty="0"/>
              <a:t>BT Network</a:t>
            </a:r>
            <a:endParaRPr lang="en-US" sz="1600" b="1" dirty="0"/>
          </a:p>
        </p:txBody>
      </p:sp>
    </p:spTree>
    <p:extLst>
      <p:ext uri="{BB962C8B-B14F-4D97-AF65-F5344CB8AC3E}">
        <p14:creationId xmlns:p14="http://schemas.microsoft.com/office/powerpoint/2010/main" val="332544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B5E0E2-498A-A144-DF14-9034DA8381B8}"/>
              </a:ext>
            </a:extLst>
          </p:cNvPr>
          <p:cNvSpPr>
            <a:spLocks noGrp="1"/>
          </p:cNvSpPr>
          <p:nvPr>
            <p:ph idx="1"/>
          </p:nvPr>
        </p:nvSpPr>
        <p:spPr>
          <a:xfrm>
            <a:off x="838200" y="1846201"/>
            <a:ext cx="10977748" cy="4351338"/>
          </a:xfrm>
        </p:spPr>
        <p:txBody>
          <a:bodyPr>
            <a:normAutofit/>
          </a:bodyPr>
          <a:lstStyle/>
          <a:p>
            <a:r>
              <a:rPr lang="en-GB" sz="2800" dirty="0"/>
              <a:t>Net zero by 2050!</a:t>
            </a:r>
          </a:p>
          <a:p>
            <a:r>
              <a:rPr lang="en-GB" sz="2800" dirty="0"/>
              <a:t>A large </a:t>
            </a:r>
            <a:r>
              <a:rPr lang="en-GB" sz="2800" dirty="0" err="1"/>
              <a:t>hyperscaler</a:t>
            </a:r>
            <a:r>
              <a:rPr lang="en-GB" sz="2800" dirty="0"/>
              <a:t> consumes 10-20 </a:t>
            </a:r>
            <a:r>
              <a:rPr lang="en-GB" sz="2800" dirty="0" err="1"/>
              <a:t>TWh</a:t>
            </a:r>
            <a:r>
              <a:rPr lang="en-GB" sz="2800" dirty="0"/>
              <a:t>/year</a:t>
            </a:r>
          </a:p>
          <a:p>
            <a:r>
              <a:rPr lang="en-GB" sz="2800" dirty="0"/>
              <a:t>A large ISP consumes  3-6TWh/year</a:t>
            </a:r>
          </a:p>
          <a:p>
            <a:r>
              <a:rPr lang="en-GB" sz="2800" dirty="0">
                <a:sym typeface="Wingdings" panose="05000000000000000000" pitchFamily="2" charset="2"/>
              </a:rPr>
              <a:t>But there are a lot more ISPs…</a:t>
            </a:r>
          </a:p>
          <a:p>
            <a:r>
              <a:rPr lang="en-GB" sz="2800" b="1" dirty="0"/>
              <a:t>The carbon emissions of the network are not negligible!</a:t>
            </a:r>
          </a:p>
          <a:p>
            <a:pPr marL="0" indent="0">
              <a:buNone/>
            </a:pPr>
            <a:endParaRPr lang="en-GB" sz="2800" b="1" dirty="0"/>
          </a:p>
          <a:p>
            <a:r>
              <a:rPr lang="en-GB" sz="2800" dirty="0"/>
              <a:t>This work’s scope: routing, scope 2 emissions of routers</a:t>
            </a:r>
            <a:endParaRPr lang="en-US" sz="2800" dirty="0"/>
          </a:p>
        </p:txBody>
      </p:sp>
      <p:sp>
        <p:nvSpPr>
          <p:cNvPr id="3" name="Title 2">
            <a:extLst>
              <a:ext uri="{FF2B5EF4-FFF2-40B4-BE49-F238E27FC236}">
                <a16:creationId xmlns:a16="http://schemas.microsoft.com/office/drawing/2014/main" id="{3AFC10C9-21DB-B543-B440-F43A6C8E5707}"/>
              </a:ext>
            </a:extLst>
          </p:cNvPr>
          <p:cNvSpPr>
            <a:spLocks noGrp="1"/>
          </p:cNvSpPr>
          <p:nvPr>
            <p:ph type="title"/>
          </p:nvPr>
        </p:nvSpPr>
        <p:spPr/>
        <p:txBody>
          <a:bodyPr>
            <a:normAutofit/>
          </a:bodyPr>
          <a:lstStyle/>
          <a:p>
            <a:r>
              <a:rPr lang="en-GB" sz="4800" dirty="0"/>
              <a:t>Toward Net Zero Internet</a:t>
            </a:r>
            <a:endParaRPr lang="en-US" sz="4800" dirty="0"/>
          </a:p>
        </p:txBody>
      </p:sp>
    </p:spTree>
    <p:extLst>
      <p:ext uri="{BB962C8B-B14F-4D97-AF65-F5344CB8AC3E}">
        <p14:creationId xmlns:p14="http://schemas.microsoft.com/office/powerpoint/2010/main" val="386587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6A2B0-AF5E-3A0C-A2D6-D73A1B07B39A}"/>
              </a:ext>
            </a:extLst>
          </p:cNvPr>
          <p:cNvSpPr>
            <a:spLocks noGrp="1"/>
          </p:cNvSpPr>
          <p:nvPr>
            <p:ph type="title"/>
          </p:nvPr>
        </p:nvSpPr>
        <p:spPr/>
        <p:txBody>
          <a:bodyPr vert="horz" lIns="0" tIns="0" rIns="0" bIns="0" rtlCol="0" anchor="t" anchorCtr="0">
            <a:normAutofit/>
          </a:bodyPr>
          <a:lstStyle/>
          <a:p>
            <a:r>
              <a:rPr lang="en-GB" sz="4800" dirty="0"/>
              <a:t>Traffic Patterns</a:t>
            </a:r>
          </a:p>
        </p:txBody>
      </p:sp>
      <p:sp>
        <p:nvSpPr>
          <p:cNvPr id="4" name="Content Placeholder 3">
            <a:extLst>
              <a:ext uri="{FF2B5EF4-FFF2-40B4-BE49-F238E27FC236}">
                <a16:creationId xmlns:a16="http://schemas.microsoft.com/office/drawing/2014/main" id="{98351D6E-78E8-6FFB-7CE8-1113E7ADBC25}"/>
              </a:ext>
            </a:extLst>
          </p:cNvPr>
          <p:cNvSpPr>
            <a:spLocks noGrp="1"/>
          </p:cNvSpPr>
          <p:nvPr>
            <p:ph idx="1"/>
          </p:nvPr>
        </p:nvSpPr>
        <p:spPr>
          <a:xfrm>
            <a:off x="838200" y="1460986"/>
            <a:ext cx="11192837" cy="4351338"/>
          </a:xfrm>
        </p:spPr>
        <p:txBody>
          <a:bodyPr>
            <a:normAutofit/>
          </a:bodyPr>
          <a:lstStyle/>
          <a:p>
            <a:pPr>
              <a:lnSpc>
                <a:spcPct val="100000"/>
              </a:lnSpc>
            </a:pPr>
            <a:r>
              <a:rPr lang="en-GB" sz="2600" dirty="0"/>
              <a:t>Day Traffic: </a:t>
            </a:r>
          </a:p>
          <a:p>
            <a:pPr lvl="1">
              <a:lnSpc>
                <a:spcPct val="100000"/>
              </a:lnSpc>
            </a:pPr>
            <a:r>
              <a:rPr lang="en-GB" sz="2600" dirty="0"/>
              <a:t>Business customers during working hours [9AM - 5PM] </a:t>
            </a:r>
          </a:p>
          <a:p>
            <a:pPr lvl="1">
              <a:lnSpc>
                <a:spcPct val="100000"/>
              </a:lnSpc>
            </a:pPr>
            <a:r>
              <a:rPr lang="en-GB" sz="2600" dirty="0"/>
              <a:t>Mostly symmetric (any-to-any)</a:t>
            </a:r>
          </a:p>
          <a:p>
            <a:pPr lvl="1">
              <a:lnSpc>
                <a:spcPct val="100000"/>
              </a:lnSpc>
            </a:pPr>
            <a:r>
              <a:rPr lang="en-GB" sz="2600" dirty="0"/>
              <a:t>Overall throughput is almost constant</a:t>
            </a:r>
          </a:p>
          <a:p>
            <a:pPr>
              <a:lnSpc>
                <a:spcPct val="100000"/>
              </a:lnSpc>
            </a:pPr>
            <a:endParaRPr lang="en-US" sz="2600" dirty="0"/>
          </a:p>
        </p:txBody>
      </p:sp>
      <p:sp>
        <p:nvSpPr>
          <p:cNvPr id="6" name="TextBox 5">
            <a:extLst>
              <a:ext uri="{FF2B5EF4-FFF2-40B4-BE49-F238E27FC236}">
                <a16:creationId xmlns:a16="http://schemas.microsoft.com/office/drawing/2014/main" id="{4A4BC44F-34AE-160E-08A1-A5B5B6DB6EC8}"/>
              </a:ext>
            </a:extLst>
          </p:cNvPr>
          <p:cNvSpPr txBox="1"/>
          <p:nvPr/>
        </p:nvSpPr>
        <p:spPr>
          <a:xfrm>
            <a:off x="731713" y="6471779"/>
            <a:ext cx="7510409" cy="276999"/>
          </a:xfrm>
          <a:prstGeom prst="rect">
            <a:avLst/>
          </a:prstGeom>
          <a:noFill/>
        </p:spPr>
        <p:txBody>
          <a:bodyPr wrap="square" rtlCol="0">
            <a:spAutoFit/>
          </a:bodyPr>
          <a:lstStyle/>
          <a:p>
            <a:r>
              <a:rPr lang="en-GB" sz="1200" dirty="0">
                <a:hlinkClick r:id="rId3"/>
              </a:rPr>
              <a:t>Broadband ISP BT Sees UK Network Traffic Peak at 28Tbps - </a:t>
            </a:r>
            <a:r>
              <a:rPr lang="en-GB" sz="1200" dirty="0" err="1">
                <a:hlinkClick r:id="rId3"/>
              </a:rPr>
              <a:t>ISPreview</a:t>
            </a:r>
            <a:r>
              <a:rPr lang="en-GB" sz="1200" dirty="0">
                <a:hlinkClick r:id="rId3"/>
              </a:rPr>
              <a:t> UK</a:t>
            </a:r>
            <a:endParaRPr lang="en-GB" sz="1200" dirty="0"/>
          </a:p>
        </p:txBody>
      </p:sp>
      <p:pic>
        <p:nvPicPr>
          <p:cNvPr id="2" name="Picture 1" descr="A diagram of a network&#10;&#10;Description automatically generated with low confidence">
            <a:extLst>
              <a:ext uri="{FF2B5EF4-FFF2-40B4-BE49-F238E27FC236}">
                <a16:creationId xmlns:a16="http://schemas.microsoft.com/office/drawing/2014/main" id="{890DE531-E064-0762-E9BD-74025E7F8AFD}"/>
              </a:ext>
            </a:extLst>
          </p:cNvPr>
          <p:cNvPicPr>
            <a:picLocks noChangeAspect="1"/>
          </p:cNvPicPr>
          <p:nvPr/>
        </p:nvPicPr>
        <p:blipFill>
          <a:blip r:embed="rId4"/>
          <a:stretch>
            <a:fillRect/>
          </a:stretch>
        </p:blipFill>
        <p:spPr>
          <a:xfrm>
            <a:off x="996401" y="3857097"/>
            <a:ext cx="5722308" cy="2146271"/>
          </a:xfrm>
          <a:prstGeom prst="rect">
            <a:avLst/>
          </a:prstGeom>
        </p:spPr>
      </p:pic>
      <p:pic>
        <p:nvPicPr>
          <p:cNvPr id="9" name="Picture 8" descr="A picture containing text, diagram, plot, screenshot&#10;&#10;Description automatically generated">
            <a:extLst>
              <a:ext uri="{FF2B5EF4-FFF2-40B4-BE49-F238E27FC236}">
                <a16:creationId xmlns:a16="http://schemas.microsoft.com/office/drawing/2014/main" id="{C9CBC77D-225E-3A17-24F5-6E8D93D72129}"/>
              </a:ext>
            </a:extLst>
          </p:cNvPr>
          <p:cNvPicPr>
            <a:picLocks noChangeAspect="1"/>
          </p:cNvPicPr>
          <p:nvPr/>
        </p:nvPicPr>
        <p:blipFill>
          <a:blip r:embed="rId5"/>
          <a:stretch>
            <a:fillRect/>
          </a:stretch>
        </p:blipFill>
        <p:spPr>
          <a:xfrm>
            <a:off x="7558271" y="3856186"/>
            <a:ext cx="3226674" cy="2310128"/>
          </a:xfrm>
          <a:prstGeom prst="rect">
            <a:avLst/>
          </a:prstGeom>
        </p:spPr>
      </p:pic>
      <p:sp>
        <p:nvSpPr>
          <p:cNvPr id="8" name="TextBox 7">
            <a:extLst>
              <a:ext uri="{FF2B5EF4-FFF2-40B4-BE49-F238E27FC236}">
                <a16:creationId xmlns:a16="http://schemas.microsoft.com/office/drawing/2014/main" id="{82B49099-715D-9354-0DDC-7D025AF8A677}"/>
              </a:ext>
            </a:extLst>
          </p:cNvPr>
          <p:cNvSpPr txBox="1"/>
          <p:nvPr/>
        </p:nvSpPr>
        <p:spPr>
          <a:xfrm>
            <a:off x="7861538" y="6178581"/>
            <a:ext cx="3035033" cy="338554"/>
          </a:xfrm>
          <a:prstGeom prst="rect">
            <a:avLst/>
          </a:prstGeom>
          <a:noFill/>
        </p:spPr>
        <p:txBody>
          <a:bodyPr wrap="square" rtlCol="0">
            <a:spAutoFit/>
          </a:bodyPr>
          <a:lstStyle/>
          <a:p>
            <a:pPr algn="ctr"/>
            <a:r>
              <a:rPr lang="en-GB" sz="1600" b="1" dirty="0"/>
              <a:t>Normalized Network Traffic</a:t>
            </a:r>
            <a:endParaRPr lang="en-US" sz="1600" b="1" dirty="0"/>
          </a:p>
        </p:txBody>
      </p:sp>
      <p:sp>
        <p:nvSpPr>
          <p:cNvPr id="10" name="TextBox 9">
            <a:extLst>
              <a:ext uri="{FF2B5EF4-FFF2-40B4-BE49-F238E27FC236}">
                <a16:creationId xmlns:a16="http://schemas.microsoft.com/office/drawing/2014/main" id="{BAAD4AC4-FCEB-7595-78B5-053430A58F56}"/>
              </a:ext>
            </a:extLst>
          </p:cNvPr>
          <p:cNvSpPr txBox="1"/>
          <p:nvPr/>
        </p:nvSpPr>
        <p:spPr>
          <a:xfrm>
            <a:off x="2513162" y="6178059"/>
            <a:ext cx="2408178" cy="338554"/>
          </a:xfrm>
          <a:prstGeom prst="rect">
            <a:avLst/>
          </a:prstGeom>
          <a:noFill/>
        </p:spPr>
        <p:txBody>
          <a:bodyPr wrap="square" rtlCol="0">
            <a:spAutoFit/>
          </a:bodyPr>
          <a:lstStyle/>
          <a:p>
            <a:pPr algn="ctr"/>
            <a:r>
              <a:rPr lang="en-GB" sz="1600" b="1" dirty="0"/>
              <a:t>BT Network Topology</a:t>
            </a:r>
            <a:endParaRPr lang="en-US" sz="1600" b="1" dirty="0"/>
          </a:p>
        </p:txBody>
      </p:sp>
    </p:spTree>
    <p:extLst>
      <p:ext uri="{BB962C8B-B14F-4D97-AF65-F5344CB8AC3E}">
        <p14:creationId xmlns:p14="http://schemas.microsoft.com/office/powerpoint/2010/main" val="4289654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6A2B0-AF5E-3A0C-A2D6-D73A1B07B39A}"/>
              </a:ext>
            </a:extLst>
          </p:cNvPr>
          <p:cNvSpPr>
            <a:spLocks noGrp="1"/>
          </p:cNvSpPr>
          <p:nvPr>
            <p:ph type="title"/>
          </p:nvPr>
        </p:nvSpPr>
        <p:spPr/>
        <p:txBody>
          <a:bodyPr vert="horz" lIns="0" tIns="0" rIns="0" bIns="0" rtlCol="0" anchor="t" anchorCtr="0">
            <a:normAutofit/>
          </a:bodyPr>
          <a:lstStyle/>
          <a:p>
            <a:r>
              <a:rPr lang="en-GB" sz="4800" dirty="0"/>
              <a:t>Traffic Patterns </a:t>
            </a:r>
          </a:p>
        </p:txBody>
      </p:sp>
      <p:sp>
        <p:nvSpPr>
          <p:cNvPr id="4" name="Content Placeholder 3">
            <a:extLst>
              <a:ext uri="{FF2B5EF4-FFF2-40B4-BE49-F238E27FC236}">
                <a16:creationId xmlns:a16="http://schemas.microsoft.com/office/drawing/2014/main" id="{98351D6E-78E8-6FFB-7CE8-1113E7ADBC25}"/>
              </a:ext>
            </a:extLst>
          </p:cNvPr>
          <p:cNvSpPr>
            <a:spLocks noGrp="1"/>
          </p:cNvSpPr>
          <p:nvPr>
            <p:ph idx="1"/>
          </p:nvPr>
        </p:nvSpPr>
        <p:spPr>
          <a:xfrm>
            <a:off x="838200" y="1460986"/>
            <a:ext cx="11192837" cy="2484290"/>
          </a:xfrm>
        </p:spPr>
        <p:txBody>
          <a:bodyPr>
            <a:normAutofit/>
          </a:bodyPr>
          <a:lstStyle/>
          <a:p>
            <a:pPr>
              <a:lnSpc>
                <a:spcPct val="100000"/>
              </a:lnSpc>
            </a:pPr>
            <a:r>
              <a:rPr lang="en-GB" sz="2600" dirty="0"/>
              <a:t>Evening Traffic:</a:t>
            </a:r>
          </a:p>
          <a:p>
            <a:pPr lvl="1">
              <a:lnSpc>
                <a:spcPct val="100000"/>
              </a:lnSpc>
            </a:pPr>
            <a:r>
              <a:rPr lang="en-GB" sz="2600" dirty="0"/>
              <a:t>Residential customer traffic dominates </a:t>
            </a:r>
          </a:p>
          <a:p>
            <a:pPr lvl="1">
              <a:lnSpc>
                <a:spcPct val="100000"/>
              </a:lnSpc>
            </a:pPr>
            <a:r>
              <a:rPr lang="en-GB" sz="2600" dirty="0"/>
              <a:t>Predominantly downstream of content (90%)  from content caches co-located within metro-nodes (for BT)</a:t>
            </a:r>
          </a:p>
          <a:p>
            <a:pPr lvl="1">
              <a:lnSpc>
                <a:spcPct val="100000"/>
              </a:lnSpc>
            </a:pPr>
            <a:r>
              <a:rPr lang="en-GB" sz="2600" dirty="0"/>
              <a:t>Peak between 7PM and 8PM</a:t>
            </a:r>
          </a:p>
          <a:p>
            <a:pPr>
              <a:lnSpc>
                <a:spcPct val="100000"/>
              </a:lnSpc>
            </a:pPr>
            <a:endParaRPr lang="en-US" sz="2600" dirty="0"/>
          </a:p>
        </p:txBody>
      </p:sp>
      <p:sp>
        <p:nvSpPr>
          <p:cNvPr id="6" name="TextBox 5">
            <a:extLst>
              <a:ext uri="{FF2B5EF4-FFF2-40B4-BE49-F238E27FC236}">
                <a16:creationId xmlns:a16="http://schemas.microsoft.com/office/drawing/2014/main" id="{4A4BC44F-34AE-160E-08A1-A5B5B6DB6EC8}"/>
              </a:ext>
            </a:extLst>
          </p:cNvPr>
          <p:cNvSpPr txBox="1"/>
          <p:nvPr/>
        </p:nvSpPr>
        <p:spPr>
          <a:xfrm>
            <a:off x="731713" y="6471779"/>
            <a:ext cx="7510409" cy="276999"/>
          </a:xfrm>
          <a:prstGeom prst="rect">
            <a:avLst/>
          </a:prstGeom>
          <a:noFill/>
        </p:spPr>
        <p:txBody>
          <a:bodyPr wrap="square" rtlCol="0">
            <a:spAutoFit/>
          </a:bodyPr>
          <a:lstStyle/>
          <a:p>
            <a:r>
              <a:rPr lang="en-GB" sz="1200" dirty="0">
                <a:hlinkClick r:id="rId3"/>
              </a:rPr>
              <a:t>Broadband ISP BT Sees UK Network Traffic Peak at 28Tbps - </a:t>
            </a:r>
            <a:r>
              <a:rPr lang="en-GB" sz="1200" dirty="0" err="1">
                <a:hlinkClick r:id="rId3"/>
              </a:rPr>
              <a:t>ISPreview</a:t>
            </a:r>
            <a:r>
              <a:rPr lang="en-GB" sz="1200" dirty="0">
                <a:hlinkClick r:id="rId3"/>
              </a:rPr>
              <a:t> UK</a:t>
            </a:r>
            <a:endParaRPr lang="en-GB" sz="1200" dirty="0"/>
          </a:p>
        </p:txBody>
      </p:sp>
      <p:pic>
        <p:nvPicPr>
          <p:cNvPr id="2" name="Picture 1" descr="A diagram of a network&#10;&#10;Description automatically generated with low confidence">
            <a:extLst>
              <a:ext uri="{FF2B5EF4-FFF2-40B4-BE49-F238E27FC236}">
                <a16:creationId xmlns:a16="http://schemas.microsoft.com/office/drawing/2014/main" id="{86185580-B454-04CE-0C13-71561229B858}"/>
              </a:ext>
            </a:extLst>
          </p:cNvPr>
          <p:cNvPicPr>
            <a:picLocks noChangeAspect="1"/>
          </p:cNvPicPr>
          <p:nvPr/>
        </p:nvPicPr>
        <p:blipFill>
          <a:blip r:embed="rId4"/>
          <a:stretch>
            <a:fillRect/>
          </a:stretch>
        </p:blipFill>
        <p:spPr>
          <a:xfrm>
            <a:off x="996401" y="3857097"/>
            <a:ext cx="5722308" cy="2146271"/>
          </a:xfrm>
          <a:prstGeom prst="rect">
            <a:avLst/>
          </a:prstGeom>
        </p:spPr>
      </p:pic>
      <p:pic>
        <p:nvPicPr>
          <p:cNvPr id="9" name="Picture 8" descr="A picture containing text, diagram, plot, screenshot&#10;&#10;Description automatically generated">
            <a:extLst>
              <a:ext uri="{FF2B5EF4-FFF2-40B4-BE49-F238E27FC236}">
                <a16:creationId xmlns:a16="http://schemas.microsoft.com/office/drawing/2014/main" id="{E27EE1D5-18B8-4910-2CF5-3E00D285A1C3}"/>
              </a:ext>
            </a:extLst>
          </p:cNvPr>
          <p:cNvPicPr>
            <a:picLocks noChangeAspect="1"/>
          </p:cNvPicPr>
          <p:nvPr/>
        </p:nvPicPr>
        <p:blipFill>
          <a:blip r:embed="rId5"/>
          <a:stretch>
            <a:fillRect/>
          </a:stretch>
        </p:blipFill>
        <p:spPr>
          <a:xfrm>
            <a:off x="7558271" y="3856186"/>
            <a:ext cx="3226674" cy="2310128"/>
          </a:xfrm>
          <a:prstGeom prst="rect">
            <a:avLst/>
          </a:prstGeom>
        </p:spPr>
      </p:pic>
      <p:sp>
        <p:nvSpPr>
          <p:cNvPr id="5" name="TextBox 4">
            <a:extLst>
              <a:ext uri="{FF2B5EF4-FFF2-40B4-BE49-F238E27FC236}">
                <a16:creationId xmlns:a16="http://schemas.microsoft.com/office/drawing/2014/main" id="{3CF2CF9A-AC70-135C-D9DE-5D3DB38D45BC}"/>
              </a:ext>
            </a:extLst>
          </p:cNvPr>
          <p:cNvSpPr txBox="1"/>
          <p:nvPr/>
        </p:nvSpPr>
        <p:spPr>
          <a:xfrm>
            <a:off x="7861538" y="6178581"/>
            <a:ext cx="3035033" cy="338554"/>
          </a:xfrm>
          <a:prstGeom prst="rect">
            <a:avLst/>
          </a:prstGeom>
          <a:noFill/>
        </p:spPr>
        <p:txBody>
          <a:bodyPr wrap="square" rtlCol="0">
            <a:spAutoFit/>
          </a:bodyPr>
          <a:lstStyle/>
          <a:p>
            <a:pPr algn="ctr"/>
            <a:r>
              <a:rPr lang="en-GB" sz="1600" b="1" dirty="0"/>
              <a:t>Normalized Network Traffic</a:t>
            </a:r>
            <a:endParaRPr lang="en-US" sz="1600" b="1" dirty="0"/>
          </a:p>
        </p:txBody>
      </p:sp>
      <p:sp>
        <p:nvSpPr>
          <p:cNvPr id="7" name="TextBox 6">
            <a:extLst>
              <a:ext uri="{FF2B5EF4-FFF2-40B4-BE49-F238E27FC236}">
                <a16:creationId xmlns:a16="http://schemas.microsoft.com/office/drawing/2014/main" id="{A1CC0E2D-4409-1951-E693-B13EE7AAB336}"/>
              </a:ext>
            </a:extLst>
          </p:cNvPr>
          <p:cNvSpPr txBox="1"/>
          <p:nvPr/>
        </p:nvSpPr>
        <p:spPr>
          <a:xfrm>
            <a:off x="2513162" y="6178059"/>
            <a:ext cx="2408178" cy="338554"/>
          </a:xfrm>
          <a:prstGeom prst="rect">
            <a:avLst/>
          </a:prstGeom>
          <a:noFill/>
        </p:spPr>
        <p:txBody>
          <a:bodyPr wrap="square" rtlCol="0">
            <a:spAutoFit/>
          </a:bodyPr>
          <a:lstStyle/>
          <a:p>
            <a:pPr algn="ctr"/>
            <a:r>
              <a:rPr lang="en-GB" sz="1600" b="1" dirty="0"/>
              <a:t>BT Network Topology</a:t>
            </a:r>
            <a:endParaRPr lang="en-US" sz="1600" b="1" dirty="0"/>
          </a:p>
        </p:txBody>
      </p:sp>
    </p:spTree>
    <p:extLst>
      <p:ext uri="{BB962C8B-B14F-4D97-AF65-F5344CB8AC3E}">
        <p14:creationId xmlns:p14="http://schemas.microsoft.com/office/powerpoint/2010/main" val="4143974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4FBBD8-A91B-37E9-477A-DF4D06831AF6}"/>
              </a:ext>
            </a:extLst>
          </p:cNvPr>
          <p:cNvSpPr>
            <a:spLocks noGrp="1"/>
          </p:cNvSpPr>
          <p:nvPr>
            <p:ph idx="1"/>
          </p:nvPr>
        </p:nvSpPr>
        <p:spPr>
          <a:xfrm>
            <a:off x="732033" y="1309527"/>
            <a:ext cx="10723846" cy="4351338"/>
          </a:xfrm>
        </p:spPr>
        <p:txBody>
          <a:bodyPr>
            <a:normAutofit/>
          </a:bodyPr>
          <a:lstStyle/>
          <a:p>
            <a:r>
              <a:rPr lang="en-GB" sz="2600" dirty="0"/>
              <a:t>Carbon intensity + Incremental dynamic power are the best combination</a:t>
            </a:r>
          </a:p>
          <a:p>
            <a:r>
              <a:rPr lang="en-GB" sz="2600" dirty="0"/>
              <a:t>CATE has the highest savings (shutting down unnecessary ports)</a:t>
            </a:r>
          </a:p>
          <a:p>
            <a:r>
              <a:rPr lang="en-GB" sz="2600" dirty="0"/>
              <a:t>Carbon intensity-based metrics save carbon at the expense of 5% path stretching</a:t>
            </a:r>
          </a:p>
          <a:p>
            <a:r>
              <a:rPr lang="en-GB" sz="2600" dirty="0"/>
              <a:t>Savings are negligible for evening-traffic (very short paths)</a:t>
            </a:r>
          </a:p>
          <a:p>
            <a:pPr marL="457200" lvl="1" indent="0">
              <a:buNone/>
            </a:pPr>
            <a:endParaRPr lang="en-GB" sz="2600" dirty="0"/>
          </a:p>
        </p:txBody>
      </p:sp>
      <p:sp>
        <p:nvSpPr>
          <p:cNvPr id="3" name="Title 2">
            <a:extLst>
              <a:ext uri="{FF2B5EF4-FFF2-40B4-BE49-F238E27FC236}">
                <a16:creationId xmlns:a16="http://schemas.microsoft.com/office/drawing/2014/main" id="{689D4EA4-54F9-7FD0-8D6C-FE346A59536B}"/>
              </a:ext>
            </a:extLst>
          </p:cNvPr>
          <p:cNvSpPr>
            <a:spLocks noGrp="1"/>
          </p:cNvSpPr>
          <p:nvPr>
            <p:ph type="title"/>
          </p:nvPr>
        </p:nvSpPr>
        <p:spPr/>
        <p:txBody>
          <a:bodyPr vert="horz" lIns="0" tIns="0" rIns="0" bIns="0" rtlCol="0" anchor="t" anchorCtr="0">
            <a:normAutofit/>
          </a:bodyPr>
          <a:lstStyle/>
          <a:p>
            <a:r>
              <a:rPr lang="en-GB" sz="4800" dirty="0"/>
              <a:t>Results: Carbon &amp; Energy (BT)</a:t>
            </a:r>
            <a:endParaRPr lang="en-US" sz="4800" dirty="0"/>
          </a:p>
        </p:txBody>
      </p:sp>
      <p:pic>
        <p:nvPicPr>
          <p:cNvPr id="5" name="Picture 4" descr="A graph with blue and orange squares&#10;&#10;Description automatically generated with low confidence">
            <a:extLst>
              <a:ext uri="{FF2B5EF4-FFF2-40B4-BE49-F238E27FC236}">
                <a16:creationId xmlns:a16="http://schemas.microsoft.com/office/drawing/2014/main" id="{4FD35C02-10E3-AD53-34BB-E7F3933377B3}"/>
              </a:ext>
            </a:extLst>
          </p:cNvPr>
          <p:cNvPicPr>
            <a:picLocks noChangeAspect="1"/>
          </p:cNvPicPr>
          <p:nvPr/>
        </p:nvPicPr>
        <p:blipFill>
          <a:blip r:embed="rId4"/>
          <a:stretch>
            <a:fillRect/>
          </a:stretch>
        </p:blipFill>
        <p:spPr>
          <a:xfrm>
            <a:off x="65938" y="4006229"/>
            <a:ext cx="5253559" cy="2160000"/>
          </a:xfrm>
          <a:prstGeom prst="rect">
            <a:avLst/>
          </a:prstGeom>
        </p:spPr>
      </p:pic>
      <p:pic>
        <p:nvPicPr>
          <p:cNvPr id="7" name="Picture 6" descr="A picture containing text, screenshot, line, plot&#10;&#10;Description automatically generated">
            <a:extLst>
              <a:ext uri="{FF2B5EF4-FFF2-40B4-BE49-F238E27FC236}">
                <a16:creationId xmlns:a16="http://schemas.microsoft.com/office/drawing/2014/main" id="{849927F0-E48B-5943-D856-E30BD66F70A8}"/>
              </a:ext>
            </a:extLst>
          </p:cNvPr>
          <p:cNvPicPr>
            <a:picLocks noChangeAspect="1"/>
          </p:cNvPicPr>
          <p:nvPr/>
        </p:nvPicPr>
        <p:blipFill>
          <a:blip r:embed="rId5"/>
          <a:stretch>
            <a:fillRect/>
          </a:stretch>
        </p:blipFill>
        <p:spPr>
          <a:xfrm>
            <a:off x="5314013" y="4033656"/>
            <a:ext cx="5228307" cy="2124000"/>
          </a:xfrm>
          <a:prstGeom prst="rect">
            <a:avLst/>
          </a:prstGeom>
        </p:spPr>
      </p:pic>
      <p:sp>
        <p:nvSpPr>
          <p:cNvPr id="4" name="TextBox 3">
            <a:extLst>
              <a:ext uri="{FF2B5EF4-FFF2-40B4-BE49-F238E27FC236}">
                <a16:creationId xmlns:a16="http://schemas.microsoft.com/office/drawing/2014/main" id="{B8E133DC-4308-0C38-A3B6-8355483F8937}"/>
              </a:ext>
            </a:extLst>
          </p:cNvPr>
          <p:cNvSpPr txBox="1"/>
          <p:nvPr/>
        </p:nvSpPr>
        <p:spPr>
          <a:xfrm>
            <a:off x="8427" y="6230340"/>
            <a:ext cx="5467057" cy="369332"/>
          </a:xfrm>
          <a:prstGeom prst="rect">
            <a:avLst/>
          </a:prstGeom>
          <a:noFill/>
        </p:spPr>
        <p:txBody>
          <a:bodyPr wrap="square" rtlCol="0">
            <a:spAutoFit/>
          </a:bodyPr>
          <a:lstStyle/>
          <a:p>
            <a:pPr algn="ctr"/>
            <a:r>
              <a:rPr lang="en-GB" b="1" dirty="0"/>
              <a:t>Carbon &amp; Energy Savings for Day-Traffic</a:t>
            </a:r>
            <a:endParaRPr lang="en-US" b="1" dirty="0"/>
          </a:p>
        </p:txBody>
      </p:sp>
      <p:sp>
        <p:nvSpPr>
          <p:cNvPr id="6" name="TextBox 5">
            <a:extLst>
              <a:ext uri="{FF2B5EF4-FFF2-40B4-BE49-F238E27FC236}">
                <a16:creationId xmlns:a16="http://schemas.microsoft.com/office/drawing/2014/main" id="{F36A602E-B07B-9852-2602-A6B30B8772C1}"/>
              </a:ext>
            </a:extLst>
          </p:cNvPr>
          <p:cNvSpPr txBox="1"/>
          <p:nvPr/>
        </p:nvSpPr>
        <p:spPr>
          <a:xfrm>
            <a:off x="5461649" y="6230340"/>
            <a:ext cx="5486682" cy="369332"/>
          </a:xfrm>
          <a:prstGeom prst="rect">
            <a:avLst/>
          </a:prstGeom>
          <a:noFill/>
        </p:spPr>
        <p:txBody>
          <a:bodyPr wrap="square" rtlCol="0">
            <a:spAutoFit/>
          </a:bodyPr>
          <a:lstStyle/>
          <a:p>
            <a:pPr algn="ctr"/>
            <a:r>
              <a:rPr lang="en-GB" b="1" dirty="0"/>
              <a:t>Carbon &amp; Energy Savings for Evening-Traffic</a:t>
            </a:r>
            <a:endParaRPr lang="en-US" b="1" dirty="0"/>
          </a:p>
        </p:txBody>
      </p:sp>
      <p:sp>
        <p:nvSpPr>
          <p:cNvPr id="10" name="Rectangle: Rounded Corners 9">
            <a:extLst>
              <a:ext uri="{FF2B5EF4-FFF2-40B4-BE49-F238E27FC236}">
                <a16:creationId xmlns:a16="http://schemas.microsoft.com/office/drawing/2014/main" id="{E6EC5616-823D-ABEB-7FF4-C0A542A32174}"/>
              </a:ext>
            </a:extLst>
          </p:cNvPr>
          <p:cNvSpPr/>
          <p:nvPr/>
        </p:nvSpPr>
        <p:spPr>
          <a:xfrm>
            <a:off x="10608196" y="4182191"/>
            <a:ext cx="1504189" cy="1763412"/>
          </a:xfrm>
          <a:prstGeom prst="roundRect">
            <a:avLst/>
          </a:prstGeom>
          <a:solidFill>
            <a:srgbClr val="F4F8FE"/>
          </a:solidFill>
        </p:spPr>
        <p:style>
          <a:lnRef idx="2">
            <a:schemeClr val="accent1">
              <a:shade val="15000"/>
            </a:schemeClr>
          </a:lnRef>
          <a:fillRef idx="1">
            <a:schemeClr val="accent1"/>
          </a:fillRef>
          <a:effectRef idx="0">
            <a:schemeClr val="accent1"/>
          </a:effectRef>
          <a:fontRef idx="minor">
            <a:schemeClr val="lt1"/>
          </a:fontRef>
        </p:style>
        <p:txBody>
          <a:bodyPr wrap="square" lIns="3600" tIns="36000" rIns="3600" bIns="36000" rtlCol="0" anchor="ctr"/>
          <a:lstStyle/>
          <a:p>
            <a:r>
              <a:rPr lang="en-GB" sz="1200" b="1" u="sng" dirty="0">
                <a:solidFill>
                  <a:schemeClr val="tx1"/>
                </a:solidFill>
              </a:rPr>
              <a:t>Legend:</a:t>
            </a:r>
          </a:p>
          <a:p>
            <a:r>
              <a:rPr lang="en-GB" sz="1200" b="1" dirty="0" err="1">
                <a:solidFill>
                  <a:schemeClr val="tx1"/>
                </a:solidFill>
              </a:rPr>
              <a:t>Ptyp</a:t>
            </a:r>
            <a:r>
              <a:rPr lang="en-GB" sz="1200" b="1" dirty="0">
                <a:solidFill>
                  <a:schemeClr val="tx1"/>
                </a:solidFill>
              </a:rPr>
              <a:t>: </a:t>
            </a:r>
            <a:r>
              <a:rPr lang="en-GB" sz="1200" dirty="0">
                <a:solidFill>
                  <a:schemeClr val="tx1"/>
                </a:solidFill>
              </a:rPr>
              <a:t>Typical Power</a:t>
            </a:r>
          </a:p>
          <a:p>
            <a:r>
              <a:rPr lang="en-GB" sz="1200" b="1" dirty="0">
                <a:solidFill>
                  <a:schemeClr val="tx1"/>
                </a:solidFill>
              </a:rPr>
              <a:t>E-label: </a:t>
            </a:r>
            <a:r>
              <a:rPr lang="en-GB" sz="1200" dirty="0">
                <a:solidFill>
                  <a:schemeClr val="tx1"/>
                </a:solidFill>
              </a:rPr>
              <a:t>Energy Label</a:t>
            </a:r>
          </a:p>
          <a:p>
            <a:r>
              <a:rPr lang="en-GB" sz="1200" b="1" dirty="0" err="1">
                <a:solidFill>
                  <a:schemeClr val="tx1"/>
                </a:solidFill>
              </a:rPr>
              <a:t>IncD</a:t>
            </a:r>
            <a:r>
              <a:rPr lang="en-GB" sz="1200" b="1" dirty="0">
                <a:solidFill>
                  <a:schemeClr val="tx1"/>
                </a:solidFill>
              </a:rPr>
              <a:t>: </a:t>
            </a:r>
            <a:r>
              <a:rPr lang="en-GB" sz="1200" dirty="0">
                <a:solidFill>
                  <a:schemeClr val="tx1"/>
                </a:solidFill>
              </a:rPr>
              <a:t>Incremental Dynamic Power</a:t>
            </a:r>
          </a:p>
          <a:p>
            <a:r>
              <a:rPr lang="en-GB" sz="1200" b="1" dirty="0">
                <a:solidFill>
                  <a:schemeClr val="tx1"/>
                </a:solidFill>
              </a:rPr>
              <a:t>C: </a:t>
            </a:r>
            <a:r>
              <a:rPr lang="en-GB" sz="1200" dirty="0">
                <a:solidFill>
                  <a:schemeClr val="tx1"/>
                </a:solidFill>
              </a:rPr>
              <a:t>Carbon Intensity</a:t>
            </a:r>
          </a:p>
          <a:p>
            <a:r>
              <a:rPr lang="en-GB" sz="1200" b="1" dirty="0">
                <a:solidFill>
                  <a:schemeClr val="tx1"/>
                </a:solidFill>
              </a:rPr>
              <a:t>CATE: </a:t>
            </a:r>
            <a:r>
              <a:rPr lang="en-GB" sz="1200" dirty="0">
                <a:solidFill>
                  <a:schemeClr val="tx1"/>
                </a:solidFill>
              </a:rPr>
              <a:t>Carbon-Aware Traffic Engineering</a:t>
            </a:r>
            <a:endParaRPr lang="en-US" sz="1200" dirty="0">
              <a:solidFill>
                <a:schemeClr val="tx1"/>
              </a:solidFill>
            </a:endParaRPr>
          </a:p>
        </p:txBody>
      </p:sp>
      <p:sp>
        <p:nvSpPr>
          <p:cNvPr id="11" name="Rectangle 10">
            <a:extLst>
              <a:ext uri="{FF2B5EF4-FFF2-40B4-BE49-F238E27FC236}">
                <a16:creationId xmlns:a16="http://schemas.microsoft.com/office/drawing/2014/main" id="{6D1788FB-5A1C-2622-4A83-D1BE3BED52AF}"/>
              </a:ext>
            </a:extLst>
          </p:cNvPr>
          <p:cNvSpPr/>
          <p:nvPr/>
        </p:nvSpPr>
        <p:spPr>
          <a:xfrm>
            <a:off x="586597" y="5140540"/>
            <a:ext cx="1524000" cy="1058088"/>
          </a:xfrm>
          <a:prstGeom prst="rect">
            <a:avLst/>
          </a:prstGeom>
          <a:noFill/>
          <a:ln w="412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9EB597A6-8D34-EA83-B877-96AA34FC22C9}"/>
              </a:ext>
            </a:extLst>
          </p:cNvPr>
          <p:cNvSpPr/>
          <p:nvPr/>
        </p:nvSpPr>
        <p:spPr>
          <a:xfrm>
            <a:off x="2110597" y="5140540"/>
            <a:ext cx="2578007" cy="1058088"/>
          </a:xfrm>
          <a:prstGeom prst="rect">
            <a:avLst/>
          </a:prstGeom>
          <a:noFill/>
          <a:ln w="412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E42A3EAB-C1E9-4319-0EDF-5EA7DBE3827F}"/>
              </a:ext>
            </a:extLst>
          </p:cNvPr>
          <p:cNvSpPr/>
          <p:nvPr/>
        </p:nvSpPr>
        <p:spPr>
          <a:xfrm>
            <a:off x="4688604" y="4111924"/>
            <a:ext cx="579261" cy="2086703"/>
          </a:xfrm>
          <a:prstGeom prst="rect">
            <a:avLst/>
          </a:prstGeom>
          <a:noFill/>
          <a:ln w="412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2986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4FBBD8-A91B-37E9-477A-DF4D06831AF6}"/>
              </a:ext>
            </a:extLst>
          </p:cNvPr>
          <p:cNvSpPr>
            <a:spLocks noGrp="1"/>
          </p:cNvSpPr>
          <p:nvPr>
            <p:ph idx="1"/>
          </p:nvPr>
        </p:nvSpPr>
        <p:spPr>
          <a:xfrm>
            <a:off x="732033" y="1309526"/>
            <a:ext cx="11175715" cy="5122005"/>
          </a:xfrm>
        </p:spPr>
        <p:txBody>
          <a:bodyPr>
            <a:normAutofit/>
          </a:bodyPr>
          <a:lstStyle/>
          <a:p>
            <a:r>
              <a:rPr lang="en-GB" sz="2600" dirty="0"/>
              <a:t>All nodes have the same energy parameters</a:t>
            </a:r>
          </a:p>
          <a:p>
            <a:r>
              <a:rPr lang="en-GB" sz="2600" dirty="0"/>
              <a:t>CATE: highest savings, with around 8% links disabled</a:t>
            </a:r>
          </a:p>
          <a:p>
            <a:r>
              <a:rPr lang="en-GB" sz="2600" dirty="0"/>
              <a:t>Delay is similar for all 4 scenarios</a:t>
            </a:r>
          </a:p>
        </p:txBody>
      </p:sp>
      <p:sp>
        <p:nvSpPr>
          <p:cNvPr id="3" name="Title 2">
            <a:extLst>
              <a:ext uri="{FF2B5EF4-FFF2-40B4-BE49-F238E27FC236}">
                <a16:creationId xmlns:a16="http://schemas.microsoft.com/office/drawing/2014/main" id="{689D4EA4-54F9-7FD0-8D6C-FE346A59536B}"/>
              </a:ext>
            </a:extLst>
          </p:cNvPr>
          <p:cNvSpPr>
            <a:spLocks noGrp="1"/>
          </p:cNvSpPr>
          <p:nvPr>
            <p:ph type="title"/>
          </p:nvPr>
        </p:nvSpPr>
        <p:spPr>
          <a:xfrm>
            <a:off x="838200" y="426468"/>
            <a:ext cx="8685362" cy="904126"/>
          </a:xfrm>
        </p:spPr>
        <p:txBody>
          <a:bodyPr vert="horz" lIns="0" tIns="0" rIns="0" bIns="0" rtlCol="0" anchor="t" anchorCtr="0">
            <a:normAutofit/>
          </a:bodyPr>
          <a:lstStyle/>
          <a:p>
            <a:r>
              <a:rPr lang="en-GB" sz="4400" dirty="0"/>
              <a:t>Results: Carbon &amp; Energy (GEANT)</a:t>
            </a:r>
            <a:endParaRPr lang="en-US" sz="4400" dirty="0"/>
          </a:p>
        </p:txBody>
      </p:sp>
      <p:pic>
        <p:nvPicPr>
          <p:cNvPr id="14" name="Picture 13" descr="A graph with numbers and lines&#10;&#10;Description automatically generated">
            <a:extLst>
              <a:ext uri="{FF2B5EF4-FFF2-40B4-BE49-F238E27FC236}">
                <a16:creationId xmlns:a16="http://schemas.microsoft.com/office/drawing/2014/main" id="{76906093-5F78-DD58-BF22-DFEFD7FC7069}"/>
              </a:ext>
            </a:extLst>
          </p:cNvPr>
          <p:cNvPicPr>
            <a:picLocks noChangeAspect="1"/>
          </p:cNvPicPr>
          <p:nvPr/>
        </p:nvPicPr>
        <p:blipFill>
          <a:blip r:embed="rId3"/>
          <a:stretch>
            <a:fillRect/>
          </a:stretch>
        </p:blipFill>
        <p:spPr>
          <a:xfrm>
            <a:off x="6653841" y="2845284"/>
            <a:ext cx="4473071" cy="3415515"/>
          </a:xfrm>
          <a:prstGeom prst="rect">
            <a:avLst/>
          </a:prstGeom>
        </p:spPr>
      </p:pic>
      <p:pic>
        <p:nvPicPr>
          <p:cNvPr id="16" name="Picture 15" descr="A graph of a graph with different colored lines&#10;&#10;Description automatically generated">
            <a:extLst>
              <a:ext uri="{FF2B5EF4-FFF2-40B4-BE49-F238E27FC236}">
                <a16:creationId xmlns:a16="http://schemas.microsoft.com/office/drawing/2014/main" id="{73101AB3-EC89-C326-15D3-3B9652E00AEE}"/>
              </a:ext>
            </a:extLst>
          </p:cNvPr>
          <p:cNvPicPr>
            <a:picLocks noChangeAspect="1"/>
          </p:cNvPicPr>
          <p:nvPr/>
        </p:nvPicPr>
        <p:blipFill>
          <a:blip r:embed="rId4"/>
          <a:stretch>
            <a:fillRect/>
          </a:stretch>
        </p:blipFill>
        <p:spPr>
          <a:xfrm>
            <a:off x="1064731" y="2914296"/>
            <a:ext cx="4750442" cy="3344939"/>
          </a:xfrm>
          <a:prstGeom prst="rect">
            <a:avLst/>
          </a:prstGeom>
        </p:spPr>
      </p:pic>
      <p:sp>
        <p:nvSpPr>
          <p:cNvPr id="4" name="TextBox 3">
            <a:extLst>
              <a:ext uri="{FF2B5EF4-FFF2-40B4-BE49-F238E27FC236}">
                <a16:creationId xmlns:a16="http://schemas.microsoft.com/office/drawing/2014/main" id="{66C5FDD8-4E69-238A-C805-7AF3024D69DA}"/>
              </a:ext>
            </a:extLst>
          </p:cNvPr>
          <p:cNvSpPr txBox="1"/>
          <p:nvPr/>
        </p:nvSpPr>
        <p:spPr>
          <a:xfrm>
            <a:off x="1564257" y="6268326"/>
            <a:ext cx="3911227" cy="369332"/>
          </a:xfrm>
          <a:prstGeom prst="rect">
            <a:avLst/>
          </a:prstGeom>
          <a:noFill/>
        </p:spPr>
        <p:txBody>
          <a:bodyPr wrap="square" rtlCol="0">
            <a:spAutoFit/>
          </a:bodyPr>
          <a:lstStyle/>
          <a:p>
            <a:pPr algn="ctr"/>
            <a:r>
              <a:rPr lang="en-GB" b="1" dirty="0"/>
              <a:t>Carbon Savings Relative to OSPF</a:t>
            </a:r>
            <a:endParaRPr lang="en-US" b="1" dirty="0"/>
          </a:p>
        </p:txBody>
      </p:sp>
      <p:sp>
        <p:nvSpPr>
          <p:cNvPr id="5" name="TextBox 4">
            <a:extLst>
              <a:ext uri="{FF2B5EF4-FFF2-40B4-BE49-F238E27FC236}">
                <a16:creationId xmlns:a16="http://schemas.microsoft.com/office/drawing/2014/main" id="{651E2449-9717-BF38-4FAF-2C9E0CA3409F}"/>
              </a:ext>
            </a:extLst>
          </p:cNvPr>
          <p:cNvSpPr txBox="1"/>
          <p:nvPr/>
        </p:nvSpPr>
        <p:spPr>
          <a:xfrm>
            <a:off x="7435969" y="6268326"/>
            <a:ext cx="3512361" cy="369332"/>
          </a:xfrm>
          <a:prstGeom prst="rect">
            <a:avLst/>
          </a:prstGeom>
          <a:noFill/>
        </p:spPr>
        <p:txBody>
          <a:bodyPr wrap="square" rtlCol="0">
            <a:spAutoFit/>
          </a:bodyPr>
          <a:lstStyle/>
          <a:p>
            <a:pPr algn="ctr"/>
            <a:r>
              <a:rPr lang="en-GB" b="1" dirty="0"/>
              <a:t>End-to-End Path Delay</a:t>
            </a:r>
            <a:endParaRPr lang="en-US" b="1" dirty="0"/>
          </a:p>
        </p:txBody>
      </p:sp>
    </p:spTree>
    <p:extLst>
      <p:ext uri="{BB962C8B-B14F-4D97-AF65-F5344CB8AC3E}">
        <p14:creationId xmlns:p14="http://schemas.microsoft.com/office/powerpoint/2010/main" val="1422535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27E619-0AF0-67CF-75F0-265A20581909}"/>
              </a:ext>
            </a:extLst>
          </p:cNvPr>
          <p:cNvSpPr>
            <a:spLocks noGrp="1"/>
          </p:cNvSpPr>
          <p:nvPr>
            <p:ph type="title"/>
          </p:nvPr>
        </p:nvSpPr>
        <p:spPr/>
        <p:txBody>
          <a:bodyPr vert="horz" lIns="0" tIns="0" rIns="0" bIns="0" rtlCol="0" anchor="t" anchorCtr="0">
            <a:normAutofit/>
          </a:bodyPr>
          <a:lstStyle/>
          <a:p>
            <a:r>
              <a:rPr lang="en-GB" sz="4800" dirty="0"/>
              <a:t>Results: Flow Intensity (BT)</a:t>
            </a:r>
            <a:endParaRPr lang="en-US" sz="4800" dirty="0"/>
          </a:p>
        </p:txBody>
      </p:sp>
      <p:sp>
        <p:nvSpPr>
          <p:cNvPr id="16" name="TextBox 15">
            <a:extLst>
              <a:ext uri="{FF2B5EF4-FFF2-40B4-BE49-F238E27FC236}">
                <a16:creationId xmlns:a16="http://schemas.microsoft.com/office/drawing/2014/main" id="{9247CA9D-A921-017F-F495-B372339B0C4C}"/>
              </a:ext>
            </a:extLst>
          </p:cNvPr>
          <p:cNvSpPr txBox="1"/>
          <p:nvPr/>
        </p:nvSpPr>
        <p:spPr>
          <a:xfrm>
            <a:off x="11694034" y="2015308"/>
            <a:ext cx="636033" cy="4039824"/>
          </a:xfrm>
          <a:prstGeom prst="rect">
            <a:avLst/>
          </a:prstGeom>
          <a:noFill/>
        </p:spPr>
        <p:txBody>
          <a:bodyPr wrap="square" rtlCol="0">
            <a:spAutoFit/>
          </a:bodyPr>
          <a:lstStyle/>
          <a:p>
            <a:pPr>
              <a:lnSpc>
                <a:spcPct val="275000"/>
              </a:lnSpc>
            </a:pPr>
            <a:r>
              <a:rPr lang="en-GB" sz="1600" dirty="0"/>
              <a:t>600</a:t>
            </a:r>
          </a:p>
          <a:p>
            <a:pPr>
              <a:lnSpc>
                <a:spcPct val="275000"/>
              </a:lnSpc>
            </a:pPr>
            <a:r>
              <a:rPr lang="en-GB" sz="1600" dirty="0"/>
              <a:t>500</a:t>
            </a:r>
          </a:p>
          <a:p>
            <a:pPr>
              <a:lnSpc>
                <a:spcPct val="275000"/>
              </a:lnSpc>
            </a:pPr>
            <a:r>
              <a:rPr lang="en-GB" sz="1600" dirty="0"/>
              <a:t>400</a:t>
            </a:r>
          </a:p>
          <a:p>
            <a:pPr>
              <a:lnSpc>
                <a:spcPct val="275000"/>
              </a:lnSpc>
            </a:pPr>
            <a:r>
              <a:rPr lang="en-GB" sz="1600" dirty="0"/>
              <a:t>300</a:t>
            </a:r>
          </a:p>
          <a:p>
            <a:pPr>
              <a:lnSpc>
                <a:spcPct val="275000"/>
              </a:lnSpc>
            </a:pPr>
            <a:r>
              <a:rPr lang="en-GB" sz="1600" dirty="0"/>
              <a:t>200</a:t>
            </a:r>
          </a:p>
          <a:p>
            <a:pPr>
              <a:lnSpc>
                <a:spcPct val="275000"/>
              </a:lnSpc>
            </a:pPr>
            <a:r>
              <a:rPr lang="en-GB" sz="1600" dirty="0"/>
              <a:t>100</a:t>
            </a:r>
            <a:endParaRPr lang="en-US" sz="1600" dirty="0"/>
          </a:p>
        </p:txBody>
      </p:sp>
      <p:pic>
        <p:nvPicPr>
          <p:cNvPr id="18" name="Picture 17">
            <a:extLst>
              <a:ext uri="{FF2B5EF4-FFF2-40B4-BE49-F238E27FC236}">
                <a16:creationId xmlns:a16="http://schemas.microsoft.com/office/drawing/2014/main" id="{012B03FB-4765-DED1-D8C8-FAEE50424460}"/>
              </a:ext>
            </a:extLst>
          </p:cNvPr>
          <p:cNvPicPr>
            <a:picLocks noChangeAspect="1"/>
          </p:cNvPicPr>
          <p:nvPr/>
        </p:nvPicPr>
        <p:blipFill>
          <a:blip r:embed="rId4"/>
          <a:stretch>
            <a:fillRect/>
          </a:stretch>
        </p:blipFill>
        <p:spPr>
          <a:xfrm>
            <a:off x="4182689" y="1787704"/>
            <a:ext cx="237138" cy="4778161"/>
          </a:xfrm>
          <a:prstGeom prst="rect">
            <a:avLst/>
          </a:prstGeom>
        </p:spPr>
      </p:pic>
      <p:sp>
        <p:nvSpPr>
          <p:cNvPr id="21" name="TextBox 20">
            <a:extLst>
              <a:ext uri="{FF2B5EF4-FFF2-40B4-BE49-F238E27FC236}">
                <a16:creationId xmlns:a16="http://schemas.microsoft.com/office/drawing/2014/main" id="{DCC0E437-D146-B5D8-841C-20E2B4B33325}"/>
              </a:ext>
            </a:extLst>
          </p:cNvPr>
          <p:cNvSpPr txBox="1"/>
          <p:nvPr/>
        </p:nvSpPr>
        <p:spPr>
          <a:xfrm>
            <a:off x="4301258" y="1376671"/>
            <a:ext cx="636033" cy="5317097"/>
          </a:xfrm>
          <a:prstGeom prst="rect">
            <a:avLst/>
          </a:prstGeom>
          <a:noFill/>
        </p:spPr>
        <p:txBody>
          <a:bodyPr wrap="square" rtlCol="0">
            <a:spAutoFit/>
          </a:bodyPr>
          <a:lstStyle/>
          <a:p>
            <a:pPr>
              <a:lnSpc>
                <a:spcPct val="240000"/>
              </a:lnSpc>
            </a:pPr>
            <a:r>
              <a:rPr lang="en-GB" sz="1600" dirty="0"/>
              <a:t>400</a:t>
            </a:r>
          </a:p>
          <a:p>
            <a:pPr>
              <a:lnSpc>
                <a:spcPct val="240000"/>
              </a:lnSpc>
            </a:pPr>
            <a:r>
              <a:rPr lang="en-GB" sz="1600" dirty="0"/>
              <a:t>350</a:t>
            </a:r>
          </a:p>
          <a:p>
            <a:pPr>
              <a:lnSpc>
                <a:spcPct val="240000"/>
              </a:lnSpc>
            </a:pPr>
            <a:r>
              <a:rPr lang="en-GB" sz="1600" dirty="0"/>
              <a:t>300</a:t>
            </a:r>
          </a:p>
          <a:p>
            <a:pPr>
              <a:lnSpc>
                <a:spcPct val="240000"/>
              </a:lnSpc>
            </a:pPr>
            <a:r>
              <a:rPr lang="en-GB" sz="1600" dirty="0"/>
              <a:t>250</a:t>
            </a:r>
          </a:p>
          <a:p>
            <a:pPr>
              <a:lnSpc>
                <a:spcPct val="240000"/>
              </a:lnSpc>
            </a:pPr>
            <a:r>
              <a:rPr lang="en-GB" sz="1600" dirty="0"/>
              <a:t>200</a:t>
            </a:r>
          </a:p>
          <a:p>
            <a:pPr>
              <a:lnSpc>
                <a:spcPct val="240000"/>
              </a:lnSpc>
            </a:pPr>
            <a:r>
              <a:rPr lang="en-GB" sz="1600" dirty="0"/>
              <a:t>150</a:t>
            </a:r>
          </a:p>
          <a:p>
            <a:pPr>
              <a:lnSpc>
                <a:spcPct val="240000"/>
              </a:lnSpc>
            </a:pPr>
            <a:r>
              <a:rPr lang="en-GB" sz="1600" dirty="0"/>
              <a:t>100</a:t>
            </a:r>
          </a:p>
          <a:p>
            <a:pPr>
              <a:lnSpc>
                <a:spcPct val="240000"/>
              </a:lnSpc>
            </a:pPr>
            <a:r>
              <a:rPr lang="en-GB" sz="1600" dirty="0"/>
              <a:t>50</a:t>
            </a:r>
          </a:p>
          <a:p>
            <a:pPr>
              <a:lnSpc>
                <a:spcPct val="240000"/>
              </a:lnSpc>
            </a:pPr>
            <a:r>
              <a:rPr lang="en-US" sz="1600" dirty="0"/>
              <a:t>0</a:t>
            </a:r>
            <a:endParaRPr lang="en-GB" sz="1600" dirty="0"/>
          </a:p>
        </p:txBody>
      </p:sp>
      <p:pic>
        <p:nvPicPr>
          <p:cNvPr id="4" name="Picture 3" descr="A picture containing text, map, atlas&#10;&#10;Description automatically generated">
            <a:extLst>
              <a:ext uri="{FF2B5EF4-FFF2-40B4-BE49-F238E27FC236}">
                <a16:creationId xmlns:a16="http://schemas.microsoft.com/office/drawing/2014/main" id="{DCB627AD-8C37-93A7-31AB-1EDF61BB55B1}"/>
              </a:ext>
            </a:extLst>
          </p:cNvPr>
          <p:cNvPicPr>
            <a:picLocks noChangeAspect="1"/>
          </p:cNvPicPr>
          <p:nvPr/>
        </p:nvPicPr>
        <p:blipFill>
          <a:blip r:embed="rId5"/>
          <a:stretch>
            <a:fillRect/>
          </a:stretch>
        </p:blipFill>
        <p:spPr>
          <a:xfrm>
            <a:off x="778536" y="1787703"/>
            <a:ext cx="3176303" cy="4925464"/>
          </a:xfrm>
          <a:prstGeom prst="rect">
            <a:avLst/>
          </a:prstGeom>
        </p:spPr>
      </p:pic>
      <p:sp>
        <p:nvSpPr>
          <p:cNvPr id="9" name="TextBox 8">
            <a:extLst>
              <a:ext uri="{FF2B5EF4-FFF2-40B4-BE49-F238E27FC236}">
                <a16:creationId xmlns:a16="http://schemas.microsoft.com/office/drawing/2014/main" id="{7B71A136-6B8A-2B8B-587F-C8DB44045F2E}"/>
              </a:ext>
            </a:extLst>
          </p:cNvPr>
          <p:cNvSpPr txBox="1"/>
          <p:nvPr/>
        </p:nvSpPr>
        <p:spPr>
          <a:xfrm>
            <a:off x="738110" y="1259690"/>
            <a:ext cx="3444579"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t>Carbon Intensity in gCO2/kWh</a:t>
            </a:r>
            <a:endParaRPr lang="en-US" sz="2000" b="1" dirty="0"/>
          </a:p>
        </p:txBody>
      </p:sp>
      <p:sp>
        <p:nvSpPr>
          <p:cNvPr id="12" name="TextBox 11">
            <a:extLst>
              <a:ext uri="{FF2B5EF4-FFF2-40B4-BE49-F238E27FC236}">
                <a16:creationId xmlns:a16="http://schemas.microsoft.com/office/drawing/2014/main" id="{E1EFEA41-7719-37C9-6301-B4A83B8D6E48}"/>
              </a:ext>
            </a:extLst>
          </p:cNvPr>
          <p:cNvSpPr txBox="1"/>
          <p:nvPr/>
        </p:nvSpPr>
        <p:spPr>
          <a:xfrm>
            <a:off x="394685" y="6485770"/>
            <a:ext cx="2223499" cy="276999"/>
          </a:xfrm>
          <a:prstGeom prst="rect">
            <a:avLst/>
          </a:prstGeom>
          <a:noFill/>
        </p:spPr>
        <p:txBody>
          <a:bodyPr wrap="square" rtlCol="0">
            <a:spAutoFit/>
          </a:bodyPr>
          <a:lstStyle/>
          <a:p>
            <a:r>
              <a:rPr lang="en-GB" sz="1200" dirty="0">
                <a:hlinkClick r:id="rId6"/>
              </a:rPr>
              <a:t>Carbon Intensity API</a:t>
            </a:r>
            <a:endParaRPr lang="en-GB" sz="1200" dirty="0"/>
          </a:p>
        </p:txBody>
      </p:sp>
      <p:pic>
        <p:nvPicPr>
          <p:cNvPr id="19" name="Picture 18">
            <a:extLst>
              <a:ext uri="{FF2B5EF4-FFF2-40B4-BE49-F238E27FC236}">
                <a16:creationId xmlns:a16="http://schemas.microsoft.com/office/drawing/2014/main" id="{111D29F3-77C2-C235-E7BD-D190F7A587F7}"/>
              </a:ext>
            </a:extLst>
          </p:cNvPr>
          <p:cNvPicPr>
            <a:picLocks noChangeAspect="1"/>
          </p:cNvPicPr>
          <p:nvPr/>
        </p:nvPicPr>
        <p:blipFill>
          <a:blip r:embed="rId7"/>
          <a:stretch>
            <a:fillRect/>
          </a:stretch>
        </p:blipFill>
        <p:spPr>
          <a:xfrm>
            <a:off x="11555165" y="1787704"/>
            <a:ext cx="203844" cy="4698066"/>
          </a:xfrm>
          <a:prstGeom prst="rect">
            <a:avLst/>
          </a:prstGeom>
        </p:spPr>
      </p:pic>
      <p:pic>
        <p:nvPicPr>
          <p:cNvPr id="24" name="Picture 23" descr="A map of different colors&#10;&#10;Description automatically generated with low confidence">
            <a:extLst>
              <a:ext uri="{FF2B5EF4-FFF2-40B4-BE49-F238E27FC236}">
                <a16:creationId xmlns:a16="http://schemas.microsoft.com/office/drawing/2014/main" id="{3C7A912B-8131-E6E6-7EB7-E765D2020ACE}"/>
              </a:ext>
            </a:extLst>
          </p:cNvPr>
          <p:cNvPicPr>
            <a:picLocks noChangeAspect="1"/>
          </p:cNvPicPr>
          <p:nvPr/>
        </p:nvPicPr>
        <p:blipFill>
          <a:blip r:embed="rId8"/>
          <a:stretch>
            <a:fillRect/>
          </a:stretch>
        </p:blipFill>
        <p:spPr>
          <a:xfrm>
            <a:off x="4990884" y="1787703"/>
            <a:ext cx="3206817" cy="4698067"/>
          </a:xfrm>
          <a:prstGeom prst="rect">
            <a:avLst/>
          </a:prstGeom>
        </p:spPr>
      </p:pic>
      <p:pic>
        <p:nvPicPr>
          <p:cNvPr id="23" name="Picture 22" descr="A map of different colors&#10;&#10;Description automatically generated with low confidence">
            <a:extLst>
              <a:ext uri="{FF2B5EF4-FFF2-40B4-BE49-F238E27FC236}">
                <a16:creationId xmlns:a16="http://schemas.microsoft.com/office/drawing/2014/main" id="{0C96EDBF-236E-F6F1-F4A0-2549F2E304DD}"/>
              </a:ext>
            </a:extLst>
          </p:cNvPr>
          <p:cNvPicPr>
            <a:picLocks noChangeAspect="1"/>
          </p:cNvPicPr>
          <p:nvPr/>
        </p:nvPicPr>
        <p:blipFill>
          <a:blip r:embed="rId9"/>
          <a:stretch>
            <a:fillRect/>
          </a:stretch>
        </p:blipFill>
        <p:spPr>
          <a:xfrm>
            <a:off x="8294060" y="1787702"/>
            <a:ext cx="3074838" cy="4698067"/>
          </a:xfrm>
          <a:prstGeom prst="rect">
            <a:avLst/>
          </a:prstGeom>
        </p:spPr>
      </p:pic>
      <p:sp>
        <p:nvSpPr>
          <p:cNvPr id="22" name="Arrow: Right 21">
            <a:extLst>
              <a:ext uri="{FF2B5EF4-FFF2-40B4-BE49-F238E27FC236}">
                <a16:creationId xmlns:a16="http://schemas.microsoft.com/office/drawing/2014/main" id="{86308771-3271-A936-318E-411239B2B2FD}"/>
              </a:ext>
            </a:extLst>
          </p:cNvPr>
          <p:cNvSpPr/>
          <p:nvPr/>
        </p:nvSpPr>
        <p:spPr>
          <a:xfrm>
            <a:off x="7972746" y="3949239"/>
            <a:ext cx="859828" cy="365906"/>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E6CAF86-B753-7C8A-D6E9-D858474D69CA}"/>
              </a:ext>
            </a:extLst>
          </p:cNvPr>
          <p:cNvSpPr txBox="1"/>
          <p:nvPr/>
        </p:nvSpPr>
        <p:spPr>
          <a:xfrm>
            <a:off x="6745116" y="1259690"/>
            <a:ext cx="265223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t>Flow Intensity in Gbps</a:t>
            </a:r>
            <a:endParaRPr lang="en-US" sz="2000" b="1" dirty="0"/>
          </a:p>
        </p:txBody>
      </p:sp>
      <p:sp>
        <p:nvSpPr>
          <p:cNvPr id="6" name="TextBox 5">
            <a:extLst>
              <a:ext uri="{FF2B5EF4-FFF2-40B4-BE49-F238E27FC236}">
                <a16:creationId xmlns:a16="http://schemas.microsoft.com/office/drawing/2014/main" id="{08FFA865-A0CB-6130-07A2-30E9F7853D61}"/>
              </a:ext>
            </a:extLst>
          </p:cNvPr>
          <p:cNvSpPr txBox="1"/>
          <p:nvPr/>
        </p:nvSpPr>
        <p:spPr>
          <a:xfrm>
            <a:off x="6226396" y="6357020"/>
            <a:ext cx="778559" cy="369332"/>
          </a:xfrm>
          <a:prstGeom prst="rect">
            <a:avLst/>
          </a:prstGeom>
          <a:noFill/>
        </p:spPr>
        <p:txBody>
          <a:bodyPr wrap="square" rtlCol="0">
            <a:spAutoFit/>
          </a:bodyPr>
          <a:lstStyle/>
          <a:p>
            <a:r>
              <a:rPr lang="en-GB" b="1" dirty="0"/>
              <a:t>OSPF</a:t>
            </a:r>
            <a:endParaRPr lang="en-US" b="1" dirty="0"/>
          </a:p>
        </p:txBody>
      </p:sp>
      <p:sp>
        <p:nvSpPr>
          <p:cNvPr id="8" name="TextBox 7">
            <a:extLst>
              <a:ext uri="{FF2B5EF4-FFF2-40B4-BE49-F238E27FC236}">
                <a16:creationId xmlns:a16="http://schemas.microsoft.com/office/drawing/2014/main" id="{942A8A1B-7731-03C0-ED51-192877417957}"/>
              </a:ext>
            </a:extLst>
          </p:cNvPr>
          <p:cNvSpPr txBox="1"/>
          <p:nvPr/>
        </p:nvSpPr>
        <p:spPr>
          <a:xfrm>
            <a:off x="8934553" y="6380792"/>
            <a:ext cx="2690047" cy="365906"/>
          </a:xfrm>
          <a:prstGeom prst="rect">
            <a:avLst/>
          </a:prstGeom>
          <a:noFill/>
        </p:spPr>
        <p:txBody>
          <a:bodyPr wrap="square" rtlCol="0">
            <a:spAutoFit/>
          </a:bodyPr>
          <a:lstStyle/>
          <a:p>
            <a:r>
              <a:rPr lang="en-GB" b="1" dirty="0"/>
              <a:t>Carbon-Aware Routing</a:t>
            </a:r>
            <a:endParaRPr lang="en-US" b="1" dirty="0"/>
          </a:p>
        </p:txBody>
      </p:sp>
      <p:sp>
        <p:nvSpPr>
          <p:cNvPr id="7" name="Freeform: Shape 6">
            <a:extLst>
              <a:ext uri="{FF2B5EF4-FFF2-40B4-BE49-F238E27FC236}">
                <a16:creationId xmlns:a16="http://schemas.microsoft.com/office/drawing/2014/main" id="{51C734B9-7942-82B5-040E-AD8E7F73A873}"/>
              </a:ext>
            </a:extLst>
          </p:cNvPr>
          <p:cNvSpPr/>
          <p:nvPr/>
        </p:nvSpPr>
        <p:spPr>
          <a:xfrm>
            <a:off x="7337425" y="5514975"/>
            <a:ext cx="211138" cy="167394"/>
          </a:xfrm>
          <a:custGeom>
            <a:avLst/>
            <a:gdLst>
              <a:gd name="connsiteX0" fmla="*/ 4763 w 211138"/>
              <a:gd name="connsiteY0" fmla="*/ 92075 h 167394"/>
              <a:gd name="connsiteX1" fmla="*/ 3175 w 211138"/>
              <a:gd name="connsiteY1" fmla="*/ 84138 h 167394"/>
              <a:gd name="connsiteX2" fmla="*/ 1588 w 211138"/>
              <a:gd name="connsiteY2" fmla="*/ 73025 h 167394"/>
              <a:gd name="connsiteX3" fmla="*/ 0 w 211138"/>
              <a:gd name="connsiteY3" fmla="*/ 63500 h 167394"/>
              <a:gd name="connsiteX4" fmla="*/ 1588 w 211138"/>
              <a:gd name="connsiteY4" fmla="*/ 53975 h 167394"/>
              <a:gd name="connsiteX5" fmla="*/ 6350 w 211138"/>
              <a:gd name="connsiteY5" fmla="*/ 50800 h 167394"/>
              <a:gd name="connsiteX6" fmla="*/ 19050 w 211138"/>
              <a:gd name="connsiteY6" fmla="*/ 46038 h 167394"/>
              <a:gd name="connsiteX7" fmla="*/ 23813 w 211138"/>
              <a:gd name="connsiteY7" fmla="*/ 39688 h 167394"/>
              <a:gd name="connsiteX8" fmla="*/ 28575 w 211138"/>
              <a:gd name="connsiteY8" fmla="*/ 36513 h 167394"/>
              <a:gd name="connsiteX9" fmla="*/ 30163 w 211138"/>
              <a:gd name="connsiteY9" fmla="*/ 31750 h 167394"/>
              <a:gd name="connsiteX10" fmla="*/ 36513 w 211138"/>
              <a:gd name="connsiteY10" fmla="*/ 22225 h 167394"/>
              <a:gd name="connsiteX11" fmla="*/ 38100 w 211138"/>
              <a:gd name="connsiteY11" fmla="*/ 15875 h 167394"/>
              <a:gd name="connsiteX12" fmla="*/ 44450 w 211138"/>
              <a:gd name="connsiteY12" fmla="*/ 14288 h 167394"/>
              <a:gd name="connsiteX13" fmla="*/ 52388 w 211138"/>
              <a:gd name="connsiteY13" fmla="*/ 12700 h 167394"/>
              <a:gd name="connsiteX14" fmla="*/ 66675 w 211138"/>
              <a:gd name="connsiteY14" fmla="*/ 14288 h 167394"/>
              <a:gd name="connsiteX15" fmla="*/ 71438 w 211138"/>
              <a:gd name="connsiteY15" fmla="*/ 17463 h 167394"/>
              <a:gd name="connsiteX16" fmla="*/ 80963 w 211138"/>
              <a:gd name="connsiteY16" fmla="*/ 15875 h 167394"/>
              <a:gd name="connsiteX17" fmla="*/ 104775 w 211138"/>
              <a:gd name="connsiteY17" fmla="*/ 11113 h 167394"/>
              <a:gd name="connsiteX18" fmla="*/ 128588 w 211138"/>
              <a:gd name="connsiteY18" fmla="*/ 7938 h 167394"/>
              <a:gd name="connsiteX19" fmla="*/ 147638 w 211138"/>
              <a:gd name="connsiteY19" fmla="*/ 1588 h 167394"/>
              <a:gd name="connsiteX20" fmla="*/ 160338 w 211138"/>
              <a:gd name="connsiteY20" fmla="*/ 0 h 167394"/>
              <a:gd name="connsiteX21" fmla="*/ 176213 w 211138"/>
              <a:gd name="connsiteY21" fmla="*/ 1588 h 167394"/>
              <a:gd name="connsiteX22" fmla="*/ 182563 w 211138"/>
              <a:gd name="connsiteY22" fmla="*/ 3175 h 167394"/>
              <a:gd name="connsiteX23" fmla="*/ 184150 w 211138"/>
              <a:gd name="connsiteY23" fmla="*/ 9525 h 167394"/>
              <a:gd name="connsiteX24" fmla="*/ 185738 w 211138"/>
              <a:gd name="connsiteY24" fmla="*/ 14288 h 167394"/>
              <a:gd name="connsiteX25" fmla="*/ 188913 w 211138"/>
              <a:gd name="connsiteY25" fmla="*/ 38100 h 167394"/>
              <a:gd name="connsiteX26" fmla="*/ 190500 w 211138"/>
              <a:gd name="connsiteY26" fmla="*/ 46038 h 167394"/>
              <a:gd name="connsiteX27" fmla="*/ 193675 w 211138"/>
              <a:gd name="connsiteY27" fmla="*/ 50800 h 167394"/>
              <a:gd name="connsiteX28" fmla="*/ 198438 w 211138"/>
              <a:gd name="connsiteY28" fmla="*/ 68263 h 167394"/>
              <a:gd name="connsiteX29" fmla="*/ 200025 w 211138"/>
              <a:gd name="connsiteY29" fmla="*/ 76200 h 167394"/>
              <a:gd name="connsiteX30" fmla="*/ 201613 w 211138"/>
              <a:gd name="connsiteY30" fmla="*/ 85725 h 167394"/>
              <a:gd name="connsiteX31" fmla="*/ 204788 w 211138"/>
              <a:gd name="connsiteY31" fmla="*/ 92075 h 167394"/>
              <a:gd name="connsiteX32" fmla="*/ 206375 w 211138"/>
              <a:gd name="connsiteY32" fmla="*/ 96838 h 167394"/>
              <a:gd name="connsiteX33" fmla="*/ 211138 w 211138"/>
              <a:gd name="connsiteY33" fmla="*/ 109538 h 167394"/>
              <a:gd name="connsiteX34" fmla="*/ 207963 w 211138"/>
              <a:gd name="connsiteY34" fmla="*/ 114300 h 167394"/>
              <a:gd name="connsiteX35" fmla="*/ 203200 w 211138"/>
              <a:gd name="connsiteY35" fmla="*/ 123825 h 167394"/>
              <a:gd name="connsiteX36" fmla="*/ 193675 w 211138"/>
              <a:gd name="connsiteY36" fmla="*/ 128588 h 167394"/>
              <a:gd name="connsiteX37" fmla="*/ 185738 w 211138"/>
              <a:gd name="connsiteY37" fmla="*/ 136525 h 167394"/>
              <a:gd name="connsiteX38" fmla="*/ 173038 w 211138"/>
              <a:gd name="connsiteY38" fmla="*/ 142875 h 167394"/>
              <a:gd name="connsiteX39" fmla="*/ 160338 w 211138"/>
              <a:gd name="connsiteY39" fmla="*/ 153988 h 167394"/>
              <a:gd name="connsiteX40" fmla="*/ 153988 w 211138"/>
              <a:gd name="connsiteY40" fmla="*/ 155575 h 167394"/>
              <a:gd name="connsiteX41" fmla="*/ 141288 w 211138"/>
              <a:gd name="connsiteY41" fmla="*/ 161925 h 167394"/>
              <a:gd name="connsiteX42" fmla="*/ 133350 w 211138"/>
              <a:gd name="connsiteY42" fmla="*/ 163513 h 167394"/>
              <a:gd name="connsiteX43" fmla="*/ 100013 w 211138"/>
              <a:gd name="connsiteY43" fmla="*/ 165100 h 167394"/>
              <a:gd name="connsiteX44" fmla="*/ 52388 w 211138"/>
              <a:gd name="connsiteY44" fmla="*/ 165100 h 167394"/>
              <a:gd name="connsiteX45" fmla="*/ 47625 w 211138"/>
              <a:gd name="connsiteY45" fmla="*/ 163513 h 167394"/>
              <a:gd name="connsiteX46" fmla="*/ 30163 w 211138"/>
              <a:gd name="connsiteY46" fmla="*/ 161925 h 167394"/>
              <a:gd name="connsiteX47" fmla="*/ 25400 w 211138"/>
              <a:gd name="connsiteY47" fmla="*/ 160338 h 167394"/>
              <a:gd name="connsiteX48" fmla="*/ 15875 w 211138"/>
              <a:gd name="connsiteY48" fmla="*/ 158750 h 167394"/>
              <a:gd name="connsiteX49" fmla="*/ 7938 w 211138"/>
              <a:gd name="connsiteY49" fmla="*/ 155575 h 167394"/>
              <a:gd name="connsiteX50" fmla="*/ 4763 w 211138"/>
              <a:gd name="connsiteY50" fmla="*/ 141288 h 167394"/>
              <a:gd name="connsiteX51" fmla="*/ 1588 w 211138"/>
              <a:gd name="connsiteY51" fmla="*/ 133350 h 167394"/>
              <a:gd name="connsiteX52" fmla="*/ 4763 w 211138"/>
              <a:gd name="connsiteY52" fmla="*/ 92075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138" h="167394">
                <a:moveTo>
                  <a:pt x="4763" y="92075"/>
                </a:moveTo>
                <a:cubicBezTo>
                  <a:pt x="5027" y="83873"/>
                  <a:pt x="3619" y="86799"/>
                  <a:pt x="3175" y="84138"/>
                </a:cubicBezTo>
                <a:cubicBezTo>
                  <a:pt x="2560" y="80447"/>
                  <a:pt x="2157" y="76723"/>
                  <a:pt x="1588" y="73025"/>
                </a:cubicBezTo>
                <a:cubicBezTo>
                  <a:pt x="1099" y="69844"/>
                  <a:pt x="529" y="66675"/>
                  <a:pt x="0" y="63500"/>
                </a:cubicBezTo>
                <a:cubicBezTo>
                  <a:pt x="529" y="60325"/>
                  <a:pt x="148" y="56854"/>
                  <a:pt x="1588" y="53975"/>
                </a:cubicBezTo>
                <a:cubicBezTo>
                  <a:pt x="2441" y="52269"/>
                  <a:pt x="4694" y="51747"/>
                  <a:pt x="6350" y="50800"/>
                </a:cubicBezTo>
                <a:cubicBezTo>
                  <a:pt x="12807" y="47110"/>
                  <a:pt x="12105" y="47774"/>
                  <a:pt x="19050" y="46038"/>
                </a:cubicBezTo>
                <a:cubicBezTo>
                  <a:pt x="20638" y="43921"/>
                  <a:pt x="21942" y="41559"/>
                  <a:pt x="23813" y="39688"/>
                </a:cubicBezTo>
                <a:cubicBezTo>
                  <a:pt x="25162" y="38339"/>
                  <a:pt x="27383" y="38003"/>
                  <a:pt x="28575" y="36513"/>
                </a:cubicBezTo>
                <a:cubicBezTo>
                  <a:pt x="29620" y="35206"/>
                  <a:pt x="29350" y="33213"/>
                  <a:pt x="30163" y="31750"/>
                </a:cubicBezTo>
                <a:cubicBezTo>
                  <a:pt x="32016" y="28414"/>
                  <a:pt x="36513" y="22225"/>
                  <a:pt x="36513" y="22225"/>
                </a:cubicBezTo>
                <a:cubicBezTo>
                  <a:pt x="37042" y="20108"/>
                  <a:pt x="36557" y="17418"/>
                  <a:pt x="38100" y="15875"/>
                </a:cubicBezTo>
                <a:cubicBezTo>
                  <a:pt x="39643" y="14332"/>
                  <a:pt x="42320" y="14761"/>
                  <a:pt x="44450" y="14288"/>
                </a:cubicBezTo>
                <a:cubicBezTo>
                  <a:pt x="47084" y="13703"/>
                  <a:pt x="49742" y="13229"/>
                  <a:pt x="52388" y="12700"/>
                </a:cubicBezTo>
                <a:cubicBezTo>
                  <a:pt x="57150" y="13229"/>
                  <a:pt x="62026" y="13126"/>
                  <a:pt x="66675" y="14288"/>
                </a:cubicBezTo>
                <a:cubicBezTo>
                  <a:pt x="68526" y="14751"/>
                  <a:pt x="69542" y="17252"/>
                  <a:pt x="71438" y="17463"/>
                </a:cubicBezTo>
                <a:cubicBezTo>
                  <a:pt x="74637" y="17818"/>
                  <a:pt x="77801" y="16477"/>
                  <a:pt x="80963" y="15875"/>
                </a:cubicBezTo>
                <a:cubicBezTo>
                  <a:pt x="88915" y="14360"/>
                  <a:pt x="96730" y="12007"/>
                  <a:pt x="104775" y="11113"/>
                </a:cubicBezTo>
                <a:cubicBezTo>
                  <a:pt x="122262" y="9169"/>
                  <a:pt x="114336" y="10313"/>
                  <a:pt x="128588" y="7938"/>
                </a:cubicBezTo>
                <a:cubicBezTo>
                  <a:pt x="135712" y="5088"/>
                  <a:pt x="139720" y="3172"/>
                  <a:pt x="147638" y="1588"/>
                </a:cubicBezTo>
                <a:cubicBezTo>
                  <a:pt x="151821" y="751"/>
                  <a:pt x="156105" y="529"/>
                  <a:pt x="160338" y="0"/>
                </a:cubicBezTo>
                <a:cubicBezTo>
                  <a:pt x="165630" y="529"/>
                  <a:pt x="170948" y="836"/>
                  <a:pt x="176213" y="1588"/>
                </a:cubicBezTo>
                <a:cubicBezTo>
                  <a:pt x="178373" y="1897"/>
                  <a:pt x="181020" y="1632"/>
                  <a:pt x="182563" y="3175"/>
                </a:cubicBezTo>
                <a:cubicBezTo>
                  <a:pt x="184106" y="4718"/>
                  <a:pt x="183551" y="7427"/>
                  <a:pt x="184150" y="9525"/>
                </a:cubicBezTo>
                <a:cubicBezTo>
                  <a:pt x="184610" y="11134"/>
                  <a:pt x="185209" y="12700"/>
                  <a:pt x="185738" y="14288"/>
                </a:cubicBezTo>
                <a:cubicBezTo>
                  <a:pt x="186796" y="22225"/>
                  <a:pt x="187725" y="30181"/>
                  <a:pt x="188913" y="38100"/>
                </a:cubicBezTo>
                <a:cubicBezTo>
                  <a:pt x="189313" y="40769"/>
                  <a:pt x="189553" y="43511"/>
                  <a:pt x="190500" y="46038"/>
                </a:cubicBezTo>
                <a:cubicBezTo>
                  <a:pt x="191170" y="47824"/>
                  <a:pt x="192617" y="49213"/>
                  <a:pt x="193675" y="50800"/>
                </a:cubicBezTo>
                <a:cubicBezTo>
                  <a:pt x="197546" y="70150"/>
                  <a:pt x="192392" y="46094"/>
                  <a:pt x="198438" y="68263"/>
                </a:cubicBezTo>
                <a:cubicBezTo>
                  <a:pt x="199148" y="70866"/>
                  <a:pt x="199542" y="73545"/>
                  <a:pt x="200025" y="76200"/>
                </a:cubicBezTo>
                <a:cubicBezTo>
                  <a:pt x="200601" y="79367"/>
                  <a:pt x="200688" y="82642"/>
                  <a:pt x="201613" y="85725"/>
                </a:cubicBezTo>
                <a:cubicBezTo>
                  <a:pt x="202293" y="87992"/>
                  <a:pt x="203856" y="89900"/>
                  <a:pt x="204788" y="92075"/>
                </a:cubicBezTo>
                <a:cubicBezTo>
                  <a:pt x="205447" y="93613"/>
                  <a:pt x="205716" y="95300"/>
                  <a:pt x="206375" y="96838"/>
                </a:cubicBezTo>
                <a:cubicBezTo>
                  <a:pt x="211358" y="108466"/>
                  <a:pt x="208209" y="97825"/>
                  <a:pt x="211138" y="109538"/>
                </a:cubicBezTo>
                <a:cubicBezTo>
                  <a:pt x="210080" y="111125"/>
                  <a:pt x="208890" y="112632"/>
                  <a:pt x="207963" y="114300"/>
                </a:cubicBezTo>
                <a:cubicBezTo>
                  <a:pt x="206239" y="117403"/>
                  <a:pt x="205710" y="121315"/>
                  <a:pt x="203200" y="123825"/>
                </a:cubicBezTo>
                <a:cubicBezTo>
                  <a:pt x="200690" y="126335"/>
                  <a:pt x="196546" y="126500"/>
                  <a:pt x="193675" y="128588"/>
                </a:cubicBezTo>
                <a:cubicBezTo>
                  <a:pt x="190649" y="130789"/>
                  <a:pt x="188554" y="134061"/>
                  <a:pt x="185738" y="136525"/>
                </a:cubicBezTo>
                <a:cubicBezTo>
                  <a:pt x="181734" y="140028"/>
                  <a:pt x="178073" y="140861"/>
                  <a:pt x="173038" y="142875"/>
                </a:cubicBezTo>
                <a:cubicBezTo>
                  <a:pt x="168805" y="146579"/>
                  <a:pt x="165018" y="150868"/>
                  <a:pt x="160338" y="153988"/>
                </a:cubicBezTo>
                <a:cubicBezTo>
                  <a:pt x="158523" y="155198"/>
                  <a:pt x="156002" y="154736"/>
                  <a:pt x="153988" y="155575"/>
                </a:cubicBezTo>
                <a:cubicBezTo>
                  <a:pt x="149619" y="157395"/>
                  <a:pt x="145706" y="160226"/>
                  <a:pt x="141288" y="161925"/>
                </a:cubicBezTo>
                <a:cubicBezTo>
                  <a:pt x="138769" y="162894"/>
                  <a:pt x="136040" y="163306"/>
                  <a:pt x="133350" y="163513"/>
                </a:cubicBezTo>
                <a:cubicBezTo>
                  <a:pt x="122258" y="164366"/>
                  <a:pt x="111125" y="164571"/>
                  <a:pt x="100013" y="165100"/>
                </a:cubicBezTo>
                <a:cubicBezTo>
                  <a:pt x="79358" y="168544"/>
                  <a:pt x="88146" y="167749"/>
                  <a:pt x="52388" y="165100"/>
                </a:cubicBezTo>
                <a:cubicBezTo>
                  <a:pt x="50719" y="164976"/>
                  <a:pt x="49282" y="163750"/>
                  <a:pt x="47625" y="163513"/>
                </a:cubicBezTo>
                <a:cubicBezTo>
                  <a:pt x="41839" y="162686"/>
                  <a:pt x="35984" y="162454"/>
                  <a:pt x="30163" y="161925"/>
                </a:cubicBezTo>
                <a:cubicBezTo>
                  <a:pt x="28575" y="161396"/>
                  <a:pt x="27034" y="160701"/>
                  <a:pt x="25400" y="160338"/>
                </a:cubicBezTo>
                <a:cubicBezTo>
                  <a:pt x="22258" y="159640"/>
                  <a:pt x="18980" y="159597"/>
                  <a:pt x="15875" y="158750"/>
                </a:cubicBezTo>
                <a:cubicBezTo>
                  <a:pt x="13126" y="158000"/>
                  <a:pt x="10584" y="156633"/>
                  <a:pt x="7938" y="155575"/>
                </a:cubicBezTo>
                <a:cubicBezTo>
                  <a:pt x="6880" y="150813"/>
                  <a:pt x="6103" y="145979"/>
                  <a:pt x="4763" y="141288"/>
                </a:cubicBezTo>
                <a:cubicBezTo>
                  <a:pt x="3980" y="138548"/>
                  <a:pt x="1742" y="136196"/>
                  <a:pt x="1588" y="133350"/>
                </a:cubicBezTo>
                <a:cubicBezTo>
                  <a:pt x="674" y="116441"/>
                  <a:pt x="4499" y="100277"/>
                  <a:pt x="4763" y="92075"/>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233150E-C134-0338-05C1-31C0E859A11E}"/>
              </a:ext>
            </a:extLst>
          </p:cNvPr>
          <p:cNvSpPr/>
          <p:nvPr/>
        </p:nvSpPr>
        <p:spPr>
          <a:xfrm>
            <a:off x="3083735" y="5598672"/>
            <a:ext cx="211138" cy="167394"/>
          </a:xfrm>
          <a:custGeom>
            <a:avLst/>
            <a:gdLst>
              <a:gd name="connsiteX0" fmla="*/ 4763 w 211138"/>
              <a:gd name="connsiteY0" fmla="*/ 92075 h 167394"/>
              <a:gd name="connsiteX1" fmla="*/ 3175 w 211138"/>
              <a:gd name="connsiteY1" fmla="*/ 84138 h 167394"/>
              <a:gd name="connsiteX2" fmla="*/ 1588 w 211138"/>
              <a:gd name="connsiteY2" fmla="*/ 73025 h 167394"/>
              <a:gd name="connsiteX3" fmla="*/ 0 w 211138"/>
              <a:gd name="connsiteY3" fmla="*/ 63500 h 167394"/>
              <a:gd name="connsiteX4" fmla="*/ 1588 w 211138"/>
              <a:gd name="connsiteY4" fmla="*/ 53975 h 167394"/>
              <a:gd name="connsiteX5" fmla="*/ 6350 w 211138"/>
              <a:gd name="connsiteY5" fmla="*/ 50800 h 167394"/>
              <a:gd name="connsiteX6" fmla="*/ 19050 w 211138"/>
              <a:gd name="connsiteY6" fmla="*/ 46038 h 167394"/>
              <a:gd name="connsiteX7" fmla="*/ 23813 w 211138"/>
              <a:gd name="connsiteY7" fmla="*/ 39688 h 167394"/>
              <a:gd name="connsiteX8" fmla="*/ 28575 w 211138"/>
              <a:gd name="connsiteY8" fmla="*/ 36513 h 167394"/>
              <a:gd name="connsiteX9" fmla="*/ 30163 w 211138"/>
              <a:gd name="connsiteY9" fmla="*/ 31750 h 167394"/>
              <a:gd name="connsiteX10" fmla="*/ 36513 w 211138"/>
              <a:gd name="connsiteY10" fmla="*/ 22225 h 167394"/>
              <a:gd name="connsiteX11" fmla="*/ 38100 w 211138"/>
              <a:gd name="connsiteY11" fmla="*/ 15875 h 167394"/>
              <a:gd name="connsiteX12" fmla="*/ 44450 w 211138"/>
              <a:gd name="connsiteY12" fmla="*/ 14288 h 167394"/>
              <a:gd name="connsiteX13" fmla="*/ 52388 w 211138"/>
              <a:gd name="connsiteY13" fmla="*/ 12700 h 167394"/>
              <a:gd name="connsiteX14" fmla="*/ 66675 w 211138"/>
              <a:gd name="connsiteY14" fmla="*/ 14288 h 167394"/>
              <a:gd name="connsiteX15" fmla="*/ 71438 w 211138"/>
              <a:gd name="connsiteY15" fmla="*/ 17463 h 167394"/>
              <a:gd name="connsiteX16" fmla="*/ 80963 w 211138"/>
              <a:gd name="connsiteY16" fmla="*/ 15875 h 167394"/>
              <a:gd name="connsiteX17" fmla="*/ 104775 w 211138"/>
              <a:gd name="connsiteY17" fmla="*/ 11113 h 167394"/>
              <a:gd name="connsiteX18" fmla="*/ 128588 w 211138"/>
              <a:gd name="connsiteY18" fmla="*/ 7938 h 167394"/>
              <a:gd name="connsiteX19" fmla="*/ 147638 w 211138"/>
              <a:gd name="connsiteY19" fmla="*/ 1588 h 167394"/>
              <a:gd name="connsiteX20" fmla="*/ 160338 w 211138"/>
              <a:gd name="connsiteY20" fmla="*/ 0 h 167394"/>
              <a:gd name="connsiteX21" fmla="*/ 176213 w 211138"/>
              <a:gd name="connsiteY21" fmla="*/ 1588 h 167394"/>
              <a:gd name="connsiteX22" fmla="*/ 182563 w 211138"/>
              <a:gd name="connsiteY22" fmla="*/ 3175 h 167394"/>
              <a:gd name="connsiteX23" fmla="*/ 184150 w 211138"/>
              <a:gd name="connsiteY23" fmla="*/ 9525 h 167394"/>
              <a:gd name="connsiteX24" fmla="*/ 185738 w 211138"/>
              <a:gd name="connsiteY24" fmla="*/ 14288 h 167394"/>
              <a:gd name="connsiteX25" fmla="*/ 188913 w 211138"/>
              <a:gd name="connsiteY25" fmla="*/ 38100 h 167394"/>
              <a:gd name="connsiteX26" fmla="*/ 190500 w 211138"/>
              <a:gd name="connsiteY26" fmla="*/ 46038 h 167394"/>
              <a:gd name="connsiteX27" fmla="*/ 193675 w 211138"/>
              <a:gd name="connsiteY27" fmla="*/ 50800 h 167394"/>
              <a:gd name="connsiteX28" fmla="*/ 198438 w 211138"/>
              <a:gd name="connsiteY28" fmla="*/ 68263 h 167394"/>
              <a:gd name="connsiteX29" fmla="*/ 200025 w 211138"/>
              <a:gd name="connsiteY29" fmla="*/ 76200 h 167394"/>
              <a:gd name="connsiteX30" fmla="*/ 201613 w 211138"/>
              <a:gd name="connsiteY30" fmla="*/ 85725 h 167394"/>
              <a:gd name="connsiteX31" fmla="*/ 204788 w 211138"/>
              <a:gd name="connsiteY31" fmla="*/ 92075 h 167394"/>
              <a:gd name="connsiteX32" fmla="*/ 206375 w 211138"/>
              <a:gd name="connsiteY32" fmla="*/ 96838 h 167394"/>
              <a:gd name="connsiteX33" fmla="*/ 211138 w 211138"/>
              <a:gd name="connsiteY33" fmla="*/ 109538 h 167394"/>
              <a:gd name="connsiteX34" fmla="*/ 207963 w 211138"/>
              <a:gd name="connsiteY34" fmla="*/ 114300 h 167394"/>
              <a:gd name="connsiteX35" fmla="*/ 203200 w 211138"/>
              <a:gd name="connsiteY35" fmla="*/ 123825 h 167394"/>
              <a:gd name="connsiteX36" fmla="*/ 193675 w 211138"/>
              <a:gd name="connsiteY36" fmla="*/ 128588 h 167394"/>
              <a:gd name="connsiteX37" fmla="*/ 185738 w 211138"/>
              <a:gd name="connsiteY37" fmla="*/ 136525 h 167394"/>
              <a:gd name="connsiteX38" fmla="*/ 173038 w 211138"/>
              <a:gd name="connsiteY38" fmla="*/ 142875 h 167394"/>
              <a:gd name="connsiteX39" fmla="*/ 160338 w 211138"/>
              <a:gd name="connsiteY39" fmla="*/ 153988 h 167394"/>
              <a:gd name="connsiteX40" fmla="*/ 153988 w 211138"/>
              <a:gd name="connsiteY40" fmla="*/ 155575 h 167394"/>
              <a:gd name="connsiteX41" fmla="*/ 141288 w 211138"/>
              <a:gd name="connsiteY41" fmla="*/ 161925 h 167394"/>
              <a:gd name="connsiteX42" fmla="*/ 133350 w 211138"/>
              <a:gd name="connsiteY42" fmla="*/ 163513 h 167394"/>
              <a:gd name="connsiteX43" fmla="*/ 100013 w 211138"/>
              <a:gd name="connsiteY43" fmla="*/ 165100 h 167394"/>
              <a:gd name="connsiteX44" fmla="*/ 52388 w 211138"/>
              <a:gd name="connsiteY44" fmla="*/ 165100 h 167394"/>
              <a:gd name="connsiteX45" fmla="*/ 47625 w 211138"/>
              <a:gd name="connsiteY45" fmla="*/ 163513 h 167394"/>
              <a:gd name="connsiteX46" fmla="*/ 30163 w 211138"/>
              <a:gd name="connsiteY46" fmla="*/ 161925 h 167394"/>
              <a:gd name="connsiteX47" fmla="*/ 25400 w 211138"/>
              <a:gd name="connsiteY47" fmla="*/ 160338 h 167394"/>
              <a:gd name="connsiteX48" fmla="*/ 15875 w 211138"/>
              <a:gd name="connsiteY48" fmla="*/ 158750 h 167394"/>
              <a:gd name="connsiteX49" fmla="*/ 7938 w 211138"/>
              <a:gd name="connsiteY49" fmla="*/ 155575 h 167394"/>
              <a:gd name="connsiteX50" fmla="*/ 4763 w 211138"/>
              <a:gd name="connsiteY50" fmla="*/ 141288 h 167394"/>
              <a:gd name="connsiteX51" fmla="*/ 1588 w 211138"/>
              <a:gd name="connsiteY51" fmla="*/ 133350 h 167394"/>
              <a:gd name="connsiteX52" fmla="*/ 4763 w 211138"/>
              <a:gd name="connsiteY52" fmla="*/ 92075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138" h="167394">
                <a:moveTo>
                  <a:pt x="4763" y="92075"/>
                </a:moveTo>
                <a:cubicBezTo>
                  <a:pt x="5027" y="83873"/>
                  <a:pt x="3619" y="86799"/>
                  <a:pt x="3175" y="84138"/>
                </a:cubicBezTo>
                <a:cubicBezTo>
                  <a:pt x="2560" y="80447"/>
                  <a:pt x="2157" y="76723"/>
                  <a:pt x="1588" y="73025"/>
                </a:cubicBezTo>
                <a:cubicBezTo>
                  <a:pt x="1099" y="69844"/>
                  <a:pt x="529" y="66675"/>
                  <a:pt x="0" y="63500"/>
                </a:cubicBezTo>
                <a:cubicBezTo>
                  <a:pt x="529" y="60325"/>
                  <a:pt x="148" y="56854"/>
                  <a:pt x="1588" y="53975"/>
                </a:cubicBezTo>
                <a:cubicBezTo>
                  <a:pt x="2441" y="52269"/>
                  <a:pt x="4694" y="51747"/>
                  <a:pt x="6350" y="50800"/>
                </a:cubicBezTo>
                <a:cubicBezTo>
                  <a:pt x="12807" y="47110"/>
                  <a:pt x="12105" y="47774"/>
                  <a:pt x="19050" y="46038"/>
                </a:cubicBezTo>
                <a:cubicBezTo>
                  <a:pt x="20638" y="43921"/>
                  <a:pt x="21942" y="41559"/>
                  <a:pt x="23813" y="39688"/>
                </a:cubicBezTo>
                <a:cubicBezTo>
                  <a:pt x="25162" y="38339"/>
                  <a:pt x="27383" y="38003"/>
                  <a:pt x="28575" y="36513"/>
                </a:cubicBezTo>
                <a:cubicBezTo>
                  <a:pt x="29620" y="35206"/>
                  <a:pt x="29350" y="33213"/>
                  <a:pt x="30163" y="31750"/>
                </a:cubicBezTo>
                <a:cubicBezTo>
                  <a:pt x="32016" y="28414"/>
                  <a:pt x="36513" y="22225"/>
                  <a:pt x="36513" y="22225"/>
                </a:cubicBezTo>
                <a:cubicBezTo>
                  <a:pt x="37042" y="20108"/>
                  <a:pt x="36557" y="17418"/>
                  <a:pt x="38100" y="15875"/>
                </a:cubicBezTo>
                <a:cubicBezTo>
                  <a:pt x="39643" y="14332"/>
                  <a:pt x="42320" y="14761"/>
                  <a:pt x="44450" y="14288"/>
                </a:cubicBezTo>
                <a:cubicBezTo>
                  <a:pt x="47084" y="13703"/>
                  <a:pt x="49742" y="13229"/>
                  <a:pt x="52388" y="12700"/>
                </a:cubicBezTo>
                <a:cubicBezTo>
                  <a:pt x="57150" y="13229"/>
                  <a:pt x="62026" y="13126"/>
                  <a:pt x="66675" y="14288"/>
                </a:cubicBezTo>
                <a:cubicBezTo>
                  <a:pt x="68526" y="14751"/>
                  <a:pt x="69542" y="17252"/>
                  <a:pt x="71438" y="17463"/>
                </a:cubicBezTo>
                <a:cubicBezTo>
                  <a:pt x="74637" y="17818"/>
                  <a:pt x="77801" y="16477"/>
                  <a:pt x="80963" y="15875"/>
                </a:cubicBezTo>
                <a:cubicBezTo>
                  <a:pt x="88915" y="14360"/>
                  <a:pt x="96730" y="12007"/>
                  <a:pt x="104775" y="11113"/>
                </a:cubicBezTo>
                <a:cubicBezTo>
                  <a:pt x="122262" y="9169"/>
                  <a:pt x="114336" y="10313"/>
                  <a:pt x="128588" y="7938"/>
                </a:cubicBezTo>
                <a:cubicBezTo>
                  <a:pt x="135712" y="5088"/>
                  <a:pt x="139720" y="3172"/>
                  <a:pt x="147638" y="1588"/>
                </a:cubicBezTo>
                <a:cubicBezTo>
                  <a:pt x="151821" y="751"/>
                  <a:pt x="156105" y="529"/>
                  <a:pt x="160338" y="0"/>
                </a:cubicBezTo>
                <a:cubicBezTo>
                  <a:pt x="165630" y="529"/>
                  <a:pt x="170948" y="836"/>
                  <a:pt x="176213" y="1588"/>
                </a:cubicBezTo>
                <a:cubicBezTo>
                  <a:pt x="178373" y="1897"/>
                  <a:pt x="181020" y="1632"/>
                  <a:pt x="182563" y="3175"/>
                </a:cubicBezTo>
                <a:cubicBezTo>
                  <a:pt x="184106" y="4718"/>
                  <a:pt x="183551" y="7427"/>
                  <a:pt x="184150" y="9525"/>
                </a:cubicBezTo>
                <a:cubicBezTo>
                  <a:pt x="184610" y="11134"/>
                  <a:pt x="185209" y="12700"/>
                  <a:pt x="185738" y="14288"/>
                </a:cubicBezTo>
                <a:cubicBezTo>
                  <a:pt x="186796" y="22225"/>
                  <a:pt x="187725" y="30181"/>
                  <a:pt x="188913" y="38100"/>
                </a:cubicBezTo>
                <a:cubicBezTo>
                  <a:pt x="189313" y="40769"/>
                  <a:pt x="189553" y="43511"/>
                  <a:pt x="190500" y="46038"/>
                </a:cubicBezTo>
                <a:cubicBezTo>
                  <a:pt x="191170" y="47824"/>
                  <a:pt x="192617" y="49213"/>
                  <a:pt x="193675" y="50800"/>
                </a:cubicBezTo>
                <a:cubicBezTo>
                  <a:pt x="197546" y="70150"/>
                  <a:pt x="192392" y="46094"/>
                  <a:pt x="198438" y="68263"/>
                </a:cubicBezTo>
                <a:cubicBezTo>
                  <a:pt x="199148" y="70866"/>
                  <a:pt x="199542" y="73545"/>
                  <a:pt x="200025" y="76200"/>
                </a:cubicBezTo>
                <a:cubicBezTo>
                  <a:pt x="200601" y="79367"/>
                  <a:pt x="200688" y="82642"/>
                  <a:pt x="201613" y="85725"/>
                </a:cubicBezTo>
                <a:cubicBezTo>
                  <a:pt x="202293" y="87992"/>
                  <a:pt x="203856" y="89900"/>
                  <a:pt x="204788" y="92075"/>
                </a:cubicBezTo>
                <a:cubicBezTo>
                  <a:pt x="205447" y="93613"/>
                  <a:pt x="205716" y="95300"/>
                  <a:pt x="206375" y="96838"/>
                </a:cubicBezTo>
                <a:cubicBezTo>
                  <a:pt x="211358" y="108466"/>
                  <a:pt x="208209" y="97825"/>
                  <a:pt x="211138" y="109538"/>
                </a:cubicBezTo>
                <a:cubicBezTo>
                  <a:pt x="210080" y="111125"/>
                  <a:pt x="208890" y="112632"/>
                  <a:pt x="207963" y="114300"/>
                </a:cubicBezTo>
                <a:cubicBezTo>
                  <a:pt x="206239" y="117403"/>
                  <a:pt x="205710" y="121315"/>
                  <a:pt x="203200" y="123825"/>
                </a:cubicBezTo>
                <a:cubicBezTo>
                  <a:pt x="200690" y="126335"/>
                  <a:pt x="196546" y="126500"/>
                  <a:pt x="193675" y="128588"/>
                </a:cubicBezTo>
                <a:cubicBezTo>
                  <a:pt x="190649" y="130789"/>
                  <a:pt x="188554" y="134061"/>
                  <a:pt x="185738" y="136525"/>
                </a:cubicBezTo>
                <a:cubicBezTo>
                  <a:pt x="181734" y="140028"/>
                  <a:pt x="178073" y="140861"/>
                  <a:pt x="173038" y="142875"/>
                </a:cubicBezTo>
                <a:cubicBezTo>
                  <a:pt x="168805" y="146579"/>
                  <a:pt x="165018" y="150868"/>
                  <a:pt x="160338" y="153988"/>
                </a:cubicBezTo>
                <a:cubicBezTo>
                  <a:pt x="158523" y="155198"/>
                  <a:pt x="156002" y="154736"/>
                  <a:pt x="153988" y="155575"/>
                </a:cubicBezTo>
                <a:cubicBezTo>
                  <a:pt x="149619" y="157395"/>
                  <a:pt x="145706" y="160226"/>
                  <a:pt x="141288" y="161925"/>
                </a:cubicBezTo>
                <a:cubicBezTo>
                  <a:pt x="138769" y="162894"/>
                  <a:pt x="136040" y="163306"/>
                  <a:pt x="133350" y="163513"/>
                </a:cubicBezTo>
                <a:cubicBezTo>
                  <a:pt x="122258" y="164366"/>
                  <a:pt x="111125" y="164571"/>
                  <a:pt x="100013" y="165100"/>
                </a:cubicBezTo>
                <a:cubicBezTo>
                  <a:pt x="79358" y="168544"/>
                  <a:pt x="88146" y="167749"/>
                  <a:pt x="52388" y="165100"/>
                </a:cubicBezTo>
                <a:cubicBezTo>
                  <a:pt x="50719" y="164976"/>
                  <a:pt x="49282" y="163750"/>
                  <a:pt x="47625" y="163513"/>
                </a:cubicBezTo>
                <a:cubicBezTo>
                  <a:pt x="41839" y="162686"/>
                  <a:pt x="35984" y="162454"/>
                  <a:pt x="30163" y="161925"/>
                </a:cubicBezTo>
                <a:cubicBezTo>
                  <a:pt x="28575" y="161396"/>
                  <a:pt x="27034" y="160701"/>
                  <a:pt x="25400" y="160338"/>
                </a:cubicBezTo>
                <a:cubicBezTo>
                  <a:pt x="22258" y="159640"/>
                  <a:pt x="18980" y="159597"/>
                  <a:pt x="15875" y="158750"/>
                </a:cubicBezTo>
                <a:cubicBezTo>
                  <a:pt x="13126" y="158000"/>
                  <a:pt x="10584" y="156633"/>
                  <a:pt x="7938" y="155575"/>
                </a:cubicBezTo>
                <a:cubicBezTo>
                  <a:pt x="6880" y="150813"/>
                  <a:pt x="6103" y="145979"/>
                  <a:pt x="4763" y="141288"/>
                </a:cubicBezTo>
                <a:cubicBezTo>
                  <a:pt x="3980" y="138548"/>
                  <a:pt x="1742" y="136196"/>
                  <a:pt x="1588" y="133350"/>
                </a:cubicBezTo>
                <a:cubicBezTo>
                  <a:pt x="674" y="116441"/>
                  <a:pt x="4499" y="100277"/>
                  <a:pt x="4763" y="92075"/>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D6A04E9-0479-EC8F-BB7A-0D98EEAABAF4}"/>
              </a:ext>
            </a:extLst>
          </p:cNvPr>
          <p:cNvSpPr/>
          <p:nvPr/>
        </p:nvSpPr>
        <p:spPr>
          <a:xfrm>
            <a:off x="10544242" y="5514975"/>
            <a:ext cx="211138" cy="167394"/>
          </a:xfrm>
          <a:custGeom>
            <a:avLst/>
            <a:gdLst>
              <a:gd name="connsiteX0" fmla="*/ 4763 w 211138"/>
              <a:gd name="connsiteY0" fmla="*/ 92075 h 167394"/>
              <a:gd name="connsiteX1" fmla="*/ 3175 w 211138"/>
              <a:gd name="connsiteY1" fmla="*/ 84138 h 167394"/>
              <a:gd name="connsiteX2" fmla="*/ 1588 w 211138"/>
              <a:gd name="connsiteY2" fmla="*/ 73025 h 167394"/>
              <a:gd name="connsiteX3" fmla="*/ 0 w 211138"/>
              <a:gd name="connsiteY3" fmla="*/ 63500 h 167394"/>
              <a:gd name="connsiteX4" fmla="*/ 1588 w 211138"/>
              <a:gd name="connsiteY4" fmla="*/ 53975 h 167394"/>
              <a:gd name="connsiteX5" fmla="*/ 6350 w 211138"/>
              <a:gd name="connsiteY5" fmla="*/ 50800 h 167394"/>
              <a:gd name="connsiteX6" fmla="*/ 19050 w 211138"/>
              <a:gd name="connsiteY6" fmla="*/ 46038 h 167394"/>
              <a:gd name="connsiteX7" fmla="*/ 23813 w 211138"/>
              <a:gd name="connsiteY7" fmla="*/ 39688 h 167394"/>
              <a:gd name="connsiteX8" fmla="*/ 28575 w 211138"/>
              <a:gd name="connsiteY8" fmla="*/ 36513 h 167394"/>
              <a:gd name="connsiteX9" fmla="*/ 30163 w 211138"/>
              <a:gd name="connsiteY9" fmla="*/ 31750 h 167394"/>
              <a:gd name="connsiteX10" fmla="*/ 36513 w 211138"/>
              <a:gd name="connsiteY10" fmla="*/ 22225 h 167394"/>
              <a:gd name="connsiteX11" fmla="*/ 38100 w 211138"/>
              <a:gd name="connsiteY11" fmla="*/ 15875 h 167394"/>
              <a:gd name="connsiteX12" fmla="*/ 44450 w 211138"/>
              <a:gd name="connsiteY12" fmla="*/ 14288 h 167394"/>
              <a:gd name="connsiteX13" fmla="*/ 52388 w 211138"/>
              <a:gd name="connsiteY13" fmla="*/ 12700 h 167394"/>
              <a:gd name="connsiteX14" fmla="*/ 66675 w 211138"/>
              <a:gd name="connsiteY14" fmla="*/ 14288 h 167394"/>
              <a:gd name="connsiteX15" fmla="*/ 71438 w 211138"/>
              <a:gd name="connsiteY15" fmla="*/ 17463 h 167394"/>
              <a:gd name="connsiteX16" fmla="*/ 80963 w 211138"/>
              <a:gd name="connsiteY16" fmla="*/ 15875 h 167394"/>
              <a:gd name="connsiteX17" fmla="*/ 104775 w 211138"/>
              <a:gd name="connsiteY17" fmla="*/ 11113 h 167394"/>
              <a:gd name="connsiteX18" fmla="*/ 128588 w 211138"/>
              <a:gd name="connsiteY18" fmla="*/ 7938 h 167394"/>
              <a:gd name="connsiteX19" fmla="*/ 147638 w 211138"/>
              <a:gd name="connsiteY19" fmla="*/ 1588 h 167394"/>
              <a:gd name="connsiteX20" fmla="*/ 160338 w 211138"/>
              <a:gd name="connsiteY20" fmla="*/ 0 h 167394"/>
              <a:gd name="connsiteX21" fmla="*/ 176213 w 211138"/>
              <a:gd name="connsiteY21" fmla="*/ 1588 h 167394"/>
              <a:gd name="connsiteX22" fmla="*/ 182563 w 211138"/>
              <a:gd name="connsiteY22" fmla="*/ 3175 h 167394"/>
              <a:gd name="connsiteX23" fmla="*/ 184150 w 211138"/>
              <a:gd name="connsiteY23" fmla="*/ 9525 h 167394"/>
              <a:gd name="connsiteX24" fmla="*/ 185738 w 211138"/>
              <a:gd name="connsiteY24" fmla="*/ 14288 h 167394"/>
              <a:gd name="connsiteX25" fmla="*/ 188913 w 211138"/>
              <a:gd name="connsiteY25" fmla="*/ 38100 h 167394"/>
              <a:gd name="connsiteX26" fmla="*/ 190500 w 211138"/>
              <a:gd name="connsiteY26" fmla="*/ 46038 h 167394"/>
              <a:gd name="connsiteX27" fmla="*/ 193675 w 211138"/>
              <a:gd name="connsiteY27" fmla="*/ 50800 h 167394"/>
              <a:gd name="connsiteX28" fmla="*/ 198438 w 211138"/>
              <a:gd name="connsiteY28" fmla="*/ 68263 h 167394"/>
              <a:gd name="connsiteX29" fmla="*/ 200025 w 211138"/>
              <a:gd name="connsiteY29" fmla="*/ 76200 h 167394"/>
              <a:gd name="connsiteX30" fmla="*/ 201613 w 211138"/>
              <a:gd name="connsiteY30" fmla="*/ 85725 h 167394"/>
              <a:gd name="connsiteX31" fmla="*/ 204788 w 211138"/>
              <a:gd name="connsiteY31" fmla="*/ 92075 h 167394"/>
              <a:gd name="connsiteX32" fmla="*/ 206375 w 211138"/>
              <a:gd name="connsiteY32" fmla="*/ 96838 h 167394"/>
              <a:gd name="connsiteX33" fmla="*/ 211138 w 211138"/>
              <a:gd name="connsiteY33" fmla="*/ 109538 h 167394"/>
              <a:gd name="connsiteX34" fmla="*/ 207963 w 211138"/>
              <a:gd name="connsiteY34" fmla="*/ 114300 h 167394"/>
              <a:gd name="connsiteX35" fmla="*/ 203200 w 211138"/>
              <a:gd name="connsiteY35" fmla="*/ 123825 h 167394"/>
              <a:gd name="connsiteX36" fmla="*/ 193675 w 211138"/>
              <a:gd name="connsiteY36" fmla="*/ 128588 h 167394"/>
              <a:gd name="connsiteX37" fmla="*/ 185738 w 211138"/>
              <a:gd name="connsiteY37" fmla="*/ 136525 h 167394"/>
              <a:gd name="connsiteX38" fmla="*/ 173038 w 211138"/>
              <a:gd name="connsiteY38" fmla="*/ 142875 h 167394"/>
              <a:gd name="connsiteX39" fmla="*/ 160338 w 211138"/>
              <a:gd name="connsiteY39" fmla="*/ 153988 h 167394"/>
              <a:gd name="connsiteX40" fmla="*/ 153988 w 211138"/>
              <a:gd name="connsiteY40" fmla="*/ 155575 h 167394"/>
              <a:gd name="connsiteX41" fmla="*/ 141288 w 211138"/>
              <a:gd name="connsiteY41" fmla="*/ 161925 h 167394"/>
              <a:gd name="connsiteX42" fmla="*/ 133350 w 211138"/>
              <a:gd name="connsiteY42" fmla="*/ 163513 h 167394"/>
              <a:gd name="connsiteX43" fmla="*/ 100013 w 211138"/>
              <a:gd name="connsiteY43" fmla="*/ 165100 h 167394"/>
              <a:gd name="connsiteX44" fmla="*/ 52388 w 211138"/>
              <a:gd name="connsiteY44" fmla="*/ 165100 h 167394"/>
              <a:gd name="connsiteX45" fmla="*/ 47625 w 211138"/>
              <a:gd name="connsiteY45" fmla="*/ 163513 h 167394"/>
              <a:gd name="connsiteX46" fmla="*/ 30163 w 211138"/>
              <a:gd name="connsiteY46" fmla="*/ 161925 h 167394"/>
              <a:gd name="connsiteX47" fmla="*/ 25400 w 211138"/>
              <a:gd name="connsiteY47" fmla="*/ 160338 h 167394"/>
              <a:gd name="connsiteX48" fmla="*/ 15875 w 211138"/>
              <a:gd name="connsiteY48" fmla="*/ 158750 h 167394"/>
              <a:gd name="connsiteX49" fmla="*/ 7938 w 211138"/>
              <a:gd name="connsiteY49" fmla="*/ 155575 h 167394"/>
              <a:gd name="connsiteX50" fmla="*/ 4763 w 211138"/>
              <a:gd name="connsiteY50" fmla="*/ 141288 h 167394"/>
              <a:gd name="connsiteX51" fmla="*/ 1588 w 211138"/>
              <a:gd name="connsiteY51" fmla="*/ 133350 h 167394"/>
              <a:gd name="connsiteX52" fmla="*/ 4763 w 211138"/>
              <a:gd name="connsiteY52" fmla="*/ 92075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138" h="167394">
                <a:moveTo>
                  <a:pt x="4763" y="92075"/>
                </a:moveTo>
                <a:cubicBezTo>
                  <a:pt x="5027" y="83873"/>
                  <a:pt x="3619" y="86799"/>
                  <a:pt x="3175" y="84138"/>
                </a:cubicBezTo>
                <a:cubicBezTo>
                  <a:pt x="2560" y="80447"/>
                  <a:pt x="2157" y="76723"/>
                  <a:pt x="1588" y="73025"/>
                </a:cubicBezTo>
                <a:cubicBezTo>
                  <a:pt x="1099" y="69844"/>
                  <a:pt x="529" y="66675"/>
                  <a:pt x="0" y="63500"/>
                </a:cubicBezTo>
                <a:cubicBezTo>
                  <a:pt x="529" y="60325"/>
                  <a:pt x="148" y="56854"/>
                  <a:pt x="1588" y="53975"/>
                </a:cubicBezTo>
                <a:cubicBezTo>
                  <a:pt x="2441" y="52269"/>
                  <a:pt x="4694" y="51747"/>
                  <a:pt x="6350" y="50800"/>
                </a:cubicBezTo>
                <a:cubicBezTo>
                  <a:pt x="12807" y="47110"/>
                  <a:pt x="12105" y="47774"/>
                  <a:pt x="19050" y="46038"/>
                </a:cubicBezTo>
                <a:cubicBezTo>
                  <a:pt x="20638" y="43921"/>
                  <a:pt x="21942" y="41559"/>
                  <a:pt x="23813" y="39688"/>
                </a:cubicBezTo>
                <a:cubicBezTo>
                  <a:pt x="25162" y="38339"/>
                  <a:pt x="27383" y="38003"/>
                  <a:pt x="28575" y="36513"/>
                </a:cubicBezTo>
                <a:cubicBezTo>
                  <a:pt x="29620" y="35206"/>
                  <a:pt x="29350" y="33213"/>
                  <a:pt x="30163" y="31750"/>
                </a:cubicBezTo>
                <a:cubicBezTo>
                  <a:pt x="32016" y="28414"/>
                  <a:pt x="36513" y="22225"/>
                  <a:pt x="36513" y="22225"/>
                </a:cubicBezTo>
                <a:cubicBezTo>
                  <a:pt x="37042" y="20108"/>
                  <a:pt x="36557" y="17418"/>
                  <a:pt x="38100" y="15875"/>
                </a:cubicBezTo>
                <a:cubicBezTo>
                  <a:pt x="39643" y="14332"/>
                  <a:pt x="42320" y="14761"/>
                  <a:pt x="44450" y="14288"/>
                </a:cubicBezTo>
                <a:cubicBezTo>
                  <a:pt x="47084" y="13703"/>
                  <a:pt x="49742" y="13229"/>
                  <a:pt x="52388" y="12700"/>
                </a:cubicBezTo>
                <a:cubicBezTo>
                  <a:pt x="57150" y="13229"/>
                  <a:pt x="62026" y="13126"/>
                  <a:pt x="66675" y="14288"/>
                </a:cubicBezTo>
                <a:cubicBezTo>
                  <a:pt x="68526" y="14751"/>
                  <a:pt x="69542" y="17252"/>
                  <a:pt x="71438" y="17463"/>
                </a:cubicBezTo>
                <a:cubicBezTo>
                  <a:pt x="74637" y="17818"/>
                  <a:pt x="77801" y="16477"/>
                  <a:pt x="80963" y="15875"/>
                </a:cubicBezTo>
                <a:cubicBezTo>
                  <a:pt x="88915" y="14360"/>
                  <a:pt x="96730" y="12007"/>
                  <a:pt x="104775" y="11113"/>
                </a:cubicBezTo>
                <a:cubicBezTo>
                  <a:pt x="122262" y="9169"/>
                  <a:pt x="114336" y="10313"/>
                  <a:pt x="128588" y="7938"/>
                </a:cubicBezTo>
                <a:cubicBezTo>
                  <a:pt x="135712" y="5088"/>
                  <a:pt x="139720" y="3172"/>
                  <a:pt x="147638" y="1588"/>
                </a:cubicBezTo>
                <a:cubicBezTo>
                  <a:pt x="151821" y="751"/>
                  <a:pt x="156105" y="529"/>
                  <a:pt x="160338" y="0"/>
                </a:cubicBezTo>
                <a:cubicBezTo>
                  <a:pt x="165630" y="529"/>
                  <a:pt x="170948" y="836"/>
                  <a:pt x="176213" y="1588"/>
                </a:cubicBezTo>
                <a:cubicBezTo>
                  <a:pt x="178373" y="1897"/>
                  <a:pt x="181020" y="1632"/>
                  <a:pt x="182563" y="3175"/>
                </a:cubicBezTo>
                <a:cubicBezTo>
                  <a:pt x="184106" y="4718"/>
                  <a:pt x="183551" y="7427"/>
                  <a:pt x="184150" y="9525"/>
                </a:cubicBezTo>
                <a:cubicBezTo>
                  <a:pt x="184610" y="11134"/>
                  <a:pt x="185209" y="12700"/>
                  <a:pt x="185738" y="14288"/>
                </a:cubicBezTo>
                <a:cubicBezTo>
                  <a:pt x="186796" y="22225"/>
                  <a:pt x="187725" y="30181"/>
                  <a:pt x="188913" y="38100"/>
                </a:cubicBezTo>
                <a:cubicBezTo>
                  <a:pt x="189313" y="40769"/>
                  <a:pt x="189553" y="43511"/>
                  <a:pt x="190500" y="46038"/>
                </a:cubicBezTo>
                <a:cubicBezTo>
                  <a:pt x="191170" y="47824"/>
                  <a:pt x="192617" y="49213"/>
                  <a:pt x="193675" y="50800"/>
                </a:cubicBezTo>
                <a:cubicBezTo>
                  <a:pt x="197546" y="70150"/>
                  <a:pt x="192392" y="46094"/>
                  <a:pt x="198438" y="68263"/>
                </a:cubicBezTo>
                <a:cubicBezTo>
                  <a:pt x="199148" y="70866"/>
                  <a:pt x="199542" y="73545"/>
                  <a:pt x="200025" y="76200"/>
                </a:cubicBezTo>
                <a:cubicBezTo>
                  <a:pt x="200601" y="79367"/>
                  <a:pt x="200688" y="82642"/>
                  <a:pt x="201613" y="85725"/>
                </a:cubicBezTo>
                <a:cubicBezTo>
                  <a:pt x="202293" y="87992"/>
                  <a:pt x="203856" y="89900"/>
                  <a:pt x="204788" y="92075"/>
                </a:cubicBezTo>
                <a:cubicBezTo>
                  <a:pt x="205447" y="93613"/>
                  <a:pt x="205716" y="95300"/>
                  <a:pt x="206375" y="96838"/>
                </a:cubicBezTo>
                <a:cubicBezTo>
                  <a:pt x="211358" y="108466"/>
                  <a:pt x="208209" y="97825"/>
                  <a:pt x="211138" y="109538"/>
                </a:cubicBezTo>
                <a:cubicBezTo>
                  <a:pt x="210080" y="111125"/>
                  <a:pt x="208890" y="112632"/>
                  <a:pt x="207963" y="114300"/>
                </a:cubicBezTo>
                <a:cubicBezTo>
                  <a:pt x="206239" y="117403"/>
                  <a:pt x="205710" y="121315"/>
                  <a:pt x="203200" y="123825"/>
                </a:cubicBezTo>
                <a:cubicBezTo>
                  <a:pt x="200690" y="126335"/>
                  <a:pt x="196546" y="126500"/>
                  <a:pt x="193675" y="128588"/>
                </a:cubicBezTo>
                <a:cubicBezTo>
                  <a:pt x="190649" y="130789"/>
                  <a:pt x="188554" y="134061"/>
                  <a:pt x="185738" y="136525"/>
                </a:cubicBezTo>
                <a:cubicBezTo>
                  <a:pt x="181734" y="140028"/>
                  <a:pt x="178073" y="140861"/>
                  <a:pt x="173038" y="142875"/>
                </a:cubicBezTo>
                <a:cubicBezTo>
                  <a:pt x="168805" y="146579"/>
                  <a:pt x="165018" y="150868"/>
                  <a:pt x="160338" y="153988"/>
                </a:cubicBezTo>
                <a:cubicBezTo>
                  <a:pt x="158523" y="155198"/>
                  <a:pt x="156002" y="154736"/>
                  <a:pt x="153988" y="155575"/>
                </a:cubicBezTo>
                <a:cubicBezTo>
                  <a:pt x="149619" y="157395"/>
                  <a:pt x="145706" y="160226"/>
                  <a:pt x="141288" y="161925"/>
                </a:cubicBezTo>
                <a:cubicBezTo>
                  <a:pt x="138769" y="162894"/>
                  <a:pt x="136040" y="163306"/>
                  <a:pt x="133350" y="163513"/>
                </a:cubicBezTo>
                <a:cubicBezTo>
                  <a:pt x="122258" y="164366"/>
                  <a:pt x="111125" y="164571"/>
                  <a:pt x="100013" y="165100"/>
                </a:cubicBezTo>
                <a:cubicBezTo>
                  <a:pt x="79358" y="168544"/>
                  <a:pt x="88146" y="167749"/>
                  <a:pt x="52388" y="165100"/>
                </a:cubicBezTo>
                <a:cubicBezTo>
                  <a:pt x="50719" y="164976"/>
                  <a:pt x="49282" y="163750"/>
                  <a:pt x="47625" y="163513"/>
                </a:cubicBezTo>
                <a:cubicBezTo>
                  <a:pt x="41839" y="162686"/>
                  <a:pt x="35984" y="162454"/>
                  <a:pt x="30163" y="161925"/>
                </a:cubicBezTo>
                <a:cubicBezTo>
                  <a:pt x="28575" y="161396"/>
                  <a:pt x="27034" y="160701"/>
                  <a:pt x="25400" y="160338"/>
                </a:cubicBezTo>
                <a:cubicBezTo>
                  <a:pt x="22258" y="159640"/>
                  <a:pt x="18980" y="159597"/>
                  <a:pt x="15875" y="158750"/>
                </a:cubicBezTo>
                <a:cubicBezTo>
                  <a:pt x="13126" y="158000"/>
                  <a:pt x="10584" y="156633"/>
                  <a:pt x="7938" y="155575"/>
                </a:cubicBezTo>
                <a:cubicBezTo>
                  <a:pt x="6880" y="150813"/>
                  <a:pt x="6103" y="145979"/>
                  <a:pt x="4763" y="141288"/>
                </a:cubicBezTo>
                <a:cubicBezTo>
                  <a:pt x="3980" y="138548"/>
                  <a:pt x="1742" y="136196"/>
                  <a:pt x="1588" y="133350"/>
                </a:cubicBezTo>
                <a:cubicBezTo>
                  <a:pt x="674" y="116441"/>
                  <a:pt x="4499" y="100277"/>
                  <a:pt x="4763" y="92075"/>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F402ED0-E3E0-5E11-BA19-5A5E1CEAA9EE}"/>
              </a:ext>
            </a:extLst>
          </p:cNvPr>
          <p:cNvSpPr/>
          <p:nvPr/>
        </p:nvSpPr>
        <p:spPr>
          <a:xfrm>
            <a:off x="9588500" y="3717471"/>
            <a:ext cx="463079" cy="1114008"/>
          </a:xfrm>
          <a:custGeom>
            <a:avLst/>
            <a:gdLst>
              <a:gd name="connsiteX0" fmla="*/ 357414 w 463079"/>
              <a:gd name="connsiteY0" fmla="*/ 1113972 h 1114008"/>
              <a:gd name="connsiteX1" fmla="*/ 348343 w 463079"/>
              <a:gd name="connsiteY1" fmla="*/ 1112158 h 1114008"/>
              <a:gd name="connsiteX2" fmla="*/ 332014 w 463079"/>
              <a:gd name="connsiteY2" fmla="*/ 1110343 h 1114008"/>
              <a:gd name="connsiteX3" fmla="*/ 321129 w 463079"/>
              <a:gd name="connsiteY3" fmla="*/ 1106715 h 1114008"/>
              <a:gd name="connsiteX4" fmla="*/ 310243 w 463079"/>
              <a:gd name="connsiteY4" fmla="*/ 1097643 h 1114008"/>
              <a:gd name="connsiteX5" fmla="*/ 306614 w 463079"/>
              <a:gd name="connsiteY5" fmla="*/ 1090386 h 1114008"/>
              <a:gd name="connsiteX6" fmla="*/ 297543 w 463079"/>
              <a:gd name="connsiteY6" fmla="*/ 1066800 h 1114008"/>
              <a:gd name="connsiteX7" fmla="*/ 292100 w 463079"/>
              <a:gd name="connsiteY7" fmla="*/ 1046843 h 1114008"/>
              <a:gd name="connsiteX8" fmla="*/ 284843 w 463079"/>
              <a:gd name="connsiteY8" fmla="*/ 1030515 h 1114008"/>
              <a:gd name="connsiteX9" fmla="*/ 283029 w 463079"/>
              <a:gd name="connsiteY9" fmla="*/ 1025072 h 1114008"/>
              <a:gd name="connsiteX10" fmla="*/ 281214 w 463079"/>
              <a:gd name="connsiteY10" fmla="*/ 1016000 h 1114008"/>
              <a:gd name="connsiteX11" fmla="*/ 273957 w 463079"/>
              <a:gd name="connsiteY11" fmla="*/ 1012372 h 1114008"/>
              <a:gd name="connsiteX12" fmla="*/ 270329 w 463079"/>
              <a:gd name="connsiteY12" fmla="*/ 1006929 h 1114008"/>
              <a:gd name="connsiteX13" fmla="*/ 264886 w 463079"/>
              <a:gd name="connsiteY13" fmla="*/ 997858 h 1114008"/>
              <a:gd name="connsiteX14" fmla="*/ 259443 w 463079"/>
              <a:gd name="connsiteY14" fmla="*/ 994229 h 1114008"/>
              <a:gd name="connsiteX15" fmla="*/ 241300 w 463079"/>
              <a:gd name="connsiteY15" fmla="*/ 985158 h 1114008"/>
              <a:gd name="connsiteX16" fmla="*/ 224971 w 463079"/>
              <a:gd name="connsiteY16" fmla="*/ 972458 h 1114008"/>
              <a:gd name="connsiteX17" fmla="*/ 208643 w 463079"/>
              <a:gd name="connsiteY17" fmla="*/ 963386 h 1114008"/>
              <a:gd name="connsiteX18" fmla="*/ 203200 w 463079"/>
              <a:gd name="connsiteY18" fmla="*/ 961572 h 1114008"/>
              <a:gd name="connsiteX19" fmla="*/ 197757 w 463079"/>
              <a:gd name="connsiteY19" fmla="*/ 952500 h 1114008"/>
              <a:gd name="connsiteX20" fmla="*/ 190500 w 463079"/>
              <a:gd name="connsiteY20" fmla="*/ 941615 h 1114008"/>
              <a:gd name="connsiteX21" fmla="*/ 188686 w 463079"/>
              <a:gd name="connsiteY21" fmla="*/ 934358 h 1114008"/>
              <a:gd name="connsiteX22" fmla="*/ 186871 w 463079"/>
              <a:gd name="connsiteY22" fmla="*/ 914400 h 1114008"/>
              <a:gd name="connsiteX23" fmla="*/ 179614 w 463079"/>
              <a:gd name="connsiteY23" fmla="*/ 910772 h 1114008"/>
              <a:gd name="connsiteX24" fmla="*/ 175986 w 463079"/>
              <a:gd name="connsiteY24" fmla="*/ 905329 h 1114008"/>
              <a:gd name="connsiteX25" fmla="*/ 159657 w 463079"/>
              <a:gd name="connsiteY25" fmla="*/ 894443 h 1114008"/>
              <a:gd name="connsiteX26" fmla="*/ 139700 w 463079"/>
              <a:gd name="connsiteY26" fmla="*/ 876300 h 1114008"/>
              <a:gd name="connsiteX27" fmla="*/ 132443 w 463079"/>
              <a:gd name="connsiteY27" fmla="*/ 865415 h 1114008"/>
              <a:gd name="connsiteX28" fmla="*/ 136071 w 463079"/>
              <a:gd name="connsiteY28" fmla="*/ 845458 h 1114008"/>
              <a:gd name="connsiteX29" fmla="*/ 143329 w 463079"/>
              <a:gd name="connsiteY29" fmla="*/ 836386 h 1114008"/>
              <a:gd name="connsiteX30" fmla="*/ 154214 w 463079"/>
              <a:gd name="connsiteY30" fmla="*/ 827315 h 1114008"/>
              <a:gd name="connsiteX31" fmla="*/ 159657 w 463079"/>
              <a:gd name="connsiteY31" fmla="*/ 825500 h 1114008"/>
              <a:gd name="connsiteX32" fmla="*/ 170543 w 463079"/>
              <a:gd name="connsiteY32" fmla="*/ 818243 h 1114008"/>
              <a:gd name="connsiteX33" fmla="*/ 183243 w 463079"/>
              <a:gd name="connsiteY33" fmla="*/ 805543 h 1114008"/>
              <a:gd name="connsiteX34" fmla="*/ 183243 w 463079"/>
              <a:gd name="connsiteY34" fmla="*/ 781958 h 1114008"/>
              <a:gd name="connsiteX35" fmla="*/ 168729 w 463079"/>
              <a:gd name="connsiteY35" fmla="*/ 774700 h 1114008"/>
              <a:gd name="connsiteX36" fmla="*/ 152400 w 463079"/>
              <a:gd name="connsiteY36" fmla="*/ 769258 h 1114008"/>
              <a:gd name="connsiteX37" fmla="*/ 146957 w 463079"/>
              <a:gd name="connsiteY37" fmla="*/ 723900 h 1114008"/>
              <a:gd name="connsiteX38" fmla="*/ 150586 w 463079"/>
              <a:gd name="connsiteY38" fmla="*/ 691243 h 1114008"/>
              <a:gd name="connsiteX39" fmla="*/ 152400 w 463079"/>
              <a:gd name="connsiteY39" fmla="*/ 680358 h 1114008"/>
              <a:gd name="connsiteX40" fmla="*/ 183243 w 463079"/>
              <a:gd name="connsiteY40" fmla="*/ 667658 h 1114008"/>
              <a:gd name="connsiteX41" fmla="*/ 192314 w 463079"/>
              <a:gd name="connsiteY41" fmla="*/ 664029 h 1114008"/>
              <a:gd name="connsiteX42" fmla="*/ 201386 w 463079"/>
              <a:gd name="connsiteY42" fmla="*/ 653143 h 1114008"/>
              <a:gd name="connsiteX43" fmla="*/ 199571 w 463079"/>
              <a:gd name="connsiteY43" fmla="*/ 645886 h 1114008"/>
              <a:gd name="connsiteX44" fmla="*/ 185057 w 463079"/>
              <a:gd name="connsiteY44" fmla="*/ 627743 h 1114008"/>
              <a:gd name="connsiteX45" fmla="*/ 190500 w 463079"/>
              <a:gd name="connsiteY45" fmla="*/ 598715 h 1114008"/>
              <a:gd name="connsiteX46" fmla="*/ 195943 w 463079"/>
              <a:gd name="connsiteY46" fmla="*/ 595086 h 1114008"/>
              <a:gd name="connsiteX47" fmla="*/ 199571 w 463079"/>
              <a:gd name="connsiteY47" fmla="*/ 589643 h 1114008"/>
              <a:gd name="connsiteX48" fmla="*/ 208643 w 463079"/>
              <a:gd name="connsiteY48" fmla="*/ 584200 h 1114008"/>
              <a:gd name="connsiteX49" fmla="*/ 210457 w 463079"/>
              <a:gd name="connsiteY49" fmla="*/ 576943 h 1114008"/>
              <a:gd name="connsiteX50" fmla="*/ 201386 w 463079"/>
              <a:gd name="connsiteY50" fmla="*/ 564243 h 1114008"/>
              <a:gd name="connsiteX51" fmla="*/ 199571 w 463079"/>
              <a:gd name="connsiteY51" fmla="*/ 555172 h 1114008"/>
              <a:gd name="connsiteX52" fmla="*/ 194129 w 463079"/>
              <a:gd name="connsiteY52" fmla="*/ 556986 h 1114008"/>
              <a:gd name="connsiteX53" fmla="*/ 188686 w 463079"/>
              <a:gd name="connsiteY53" fmla="*/ 560615 h 1114008"/>
              <a:gd name="connsiteX54" fmla="*/ 166914 w 463079"/>
              <a:gd name="connsiteY54" fmla="*/ 556986 h 1114008"/>
              <a:gd name="connsiteX55" fmla="*/ 159657 w 463079"/>
              <a:gd name="connsiteY55" fmla="*/ 564243 h 1114008"/>
              <a:gd name="connsiteX56" fmla="*/ 154214 w 463079"/>
              <a:gd name="connsiteY56" fmla="*/ 586015 h 1114008"/>
              <a:gd name="connsiteX57" fmla="*/ 148771 w 463079"/>
              <a:gd name="connsiteY57" fmla="*/ 589643 h 1114008"/>
              <a:gd name="connsiteX58" fmla="*/ 141514 w 463079"/>
              <a:gd name="connsiteY58" fmla="*/ 595086 h 1114008"/>
              <a:gd name="connsiteX59" fmla="*/ 127000 w 463079"/>
              <a:gd name="connsiteY59" fmla="*/ 600529 h 1114008"/>
              <a:gd name="connsiteX60" fmla="*/ 116114 w 463079"/>
              <a:gd name="connsiteY60" fmla="*/ 609600 h 1114008"/>
              <a:gd name="connsiteX61" fmla="*/ 110671 w 463079"/>
              <a:gd name="connsiteY61" fmla="*/ 611415 h 1114008"/>
              <a:gd name="connsiteX62" fmla="*/ 92529 w 463079"/>
              <a:gd name="connsiteY62" fmla="*/ 618672 h 1114008"/>
              <a:gd name="connsiteX63" fmla="*/ 79829 w 463079"/>
              <a:gd name="connsiteY63" fmla="*/ 613229 h 1114008"/>
              <a:gd name="connsiteX64" fmla="*/ 78014 w 463079"/>
              <a:gd name="connsiteY64" fmla="*/ 607786 h 1114008"/>
              <a:gd name="connsiteX65" fmla="*/ 79829 w 463079"/>
              <a:gd name="connsiteY65" fmla="*/ 582386 h 1114008"/>
              <a:gd name="connsiteX66" fmla="*/ 83457 w 463079"/>
              <a:gd name="connsiteY66" fmla="*/ 576943 h 1114008"/>
              <a:gd name="connsiteX67" fmla="*/ 85271 w 463079"/>
              <a:gd name="connsiteY67" fmla="*/ 567872 h 1114008"/>
              <a:gd name="connsiteX68" fmla="*/ 96157 w 463079"/>
              <a:gd name="connsiteY68" fmla="*/ 551543 h 1114008"/>
              <a:gd name="connsiteX69" fmla="*/ 97971 w 463079"/>
              <a:gd name="connsiteY69" fmla="*/ 538843 h 1114008"/>
              <a:gd name="connsiteX70" fmla="*/ 92529 w 463079"/>
              <a:gd name="connsiteY70" fmla="*/ 537029 h 1114008"/>
              <a:gd name="connsiteX71" fmla="*/ 79829 w 463079"/>
              <a:gd name="connsiteY71" fmla="*/ 540658 h 1114008"/>
              <a:gd name="connsiteX72" fmla="*/ 61686 w 463079"/>
              <a:gd name="connsiteY72" fmla="*/ 537029 h 1114008"/>
              <a:gd name="connsiteX73" fmla="*/ 54429 w 463079"/>
              <a:gd name="connsiteY73" fmla="*/ 531586 h 1114008"/>
              <a:gd name="connsiteX74" fmla="*/ 48986 w 463079"/>
              <a:gd name="connsiteY74" fmla="*/ 527958 h 1114008"/>
              <a:gd name="connsiteX75" fmla="*/ 41729 w 463079"/>
              <a:gd name="connsiteY75" fmla="*/ 520700 h 1114008"/>
              <a:gd name="connsiteX76" fmla="*/ 34471 w 463079"/>
              <a:gd name="connsiteY76" fmla="*/ 517072 h 1114008"/>
              <a:gd name="connsiteX77" fmla="*/ 29029 w 463079"/>
              <a:gd name="connsiteY77" fmla="*/ 508000 h 1114008"/>
              <a:gd name="connsiteX78" fmla="*/ 27214 w 463079"/>
              <a:gd name="connsiteY78" fmla="*/ 498929 h 1114008"/>
              <a:gd name="connsiteX79" fmla="*/ 23586 w 463079"/>
              <a:gd name="connsiteY79" fmla="*/ 468086 h 1114008"/>
              <a:gd name="connsiteX80" fmla="*/ 25400 w 463079"/>
              <a:gd name="connsiteY80" fmla="*/ 448129 h 1114008"/>
              <a:gd name="connsiteX81" fmla="*/ 30843 w 463079"/>
              <a:gd name="connsiteY81" fmla="*/ 444500 h 1114008"/>
              <a:gd name="connsiteX82" fmla="*/ 38100 w 463079"/>
              <a:gd name="connsiteY82" fmla="*/ 439058 h 1114008"/>
              <a:gd name="connsiteX83" fmla="*/ 47171 w 463079"/>
              <a:gd name="connsiteY83" fmla="*/ 417286 h 1114008"/>
              <a:gd name="connsiteX84" fmla="*/ 45357 w 463079"/>
              <a:gd name="connsiteY84" fmla="*/ 411843 h 1114008"/>
              <a:gd name="connsiteX85" fmla="*/ 39914 w 463079"/>
              <a:gd name="connsiteY85" fmla="*/ 410029 h 1114008"/>
              <a:gd name="connsiteX86" fmla="*/ 34471 w 463079"/>
              <a:gd name="connsiteY86" fmla="*/ 406400 h 1114008"/>
              <a:gd name="connsiteX87" fmla="*/ 27214 w 463079"/>
              <a:gd name="connsiteY87" fmla="*/ 397329 h 1114008"/>
              <a:gd name="connsiteX88" fmla="*/ 21771 w 463079"/>
              <a:gd name="connsiteY88" fmla="*/ 391886 h 1114008"/>
              <a:gd name="connsiteX89" fmla="*/ 18143 w 463079"/>
              <a:gd name="connsiteY89" fmla="*/ 382815 h 1114008"/>
              <a:gd name="connsiteX90" fmla="*/ 14514 w 463079"/>
              <a:gd name="connsiteY90" fmla="*/ 375558 h 1114008"/>
              <a:gd name="connsiteX91" fmla="*/ 12700 w 463079"/>
              <a:gd name="connsiteY91" fmla="*/ 370115 h 1114008"/>
              <a:gd name="connsiteX92" fmla="*/ 7257 w 463079"/>
              <a:gd name="connsiteY92" fmla="*/ 359229 h 1114008"/>
              <a:gd name="connsiteX93" fmla="*/ 0 w 463079"/>
              <a:gd name="connsiteY93" fmla="*/ 333829 h 1114008"/>
              <a:gd name="connsiteX94" fmla="*/ 1814 w 463079"/>
              <a:gd name="connsiteY94" fmla="*/ 264886 h 1114008"/>
              <a:gd name="connsiteX95" fmla="*/ 5443 w 463079"/>
              <a:gd name="connsiteY95" fmla="*/ 250372 h 1114008"/>
              <a:gd name="connsiteX96" fmla="*/ 7257 w 463079"/>
              <a:gd name="connsiteY96" fmla="*/ 244929 h 1114008"/>
              <a:gd name="connsiteX97" fmla="*/ 16329 w 463079"/>
              <a:gd name="connsiteY97" fmla="*/ 235858 h 1114008"/>
              <a:gd name="connsiteX98" fmla="*/ 18143 w 463079"/>
              <a:gd name="connsiteY98" fmla="*/ 230415 h 1114008"/>
              <a:gd name="connsiteX99" fmla="*/ 19957 w 463079"/>
              <a:gd name="connsiteY99" fmla="*/ 223158 h 1114008"/>
              <a:gd name="connsiteX100" fmla="*/ 29029 w 463079"/>
              <a:gd name="connsiteY100" fmla="*/ 206829 h 1114008"/>
              <a:gd name="connsiteX101" fmla="*/ 34471 w 463079"/>
              <a:gd name="connsiteY101" fmla="*/ 195943 h 1114008"/>
              <a:gd name="connsiteX102" fmla="*/ 48986 w 463079"/>
              <a:gd name="connsiteY102" fmla="*/ 181429 h 1114008"/>
              <a:gd name="connsiteX103" fmla="*/ 52614 w 463079"/>
              <a:gd name="connsiteY103" fmla="*/ 175986 h 1114008"/>
              <a:gd name="connsiteX104" fmla="*/ 63500 w 463079"/>
              <a:gd name="connsiteY104" fmla="*/ 157843 h 1114008"/>
              <a:gd name="connsiteX105" fmla="*/ 67129 w 463079"/>
              <a:gd name="connsiteY105" fmla="*/ 152400 h 1114008"/>
              <a:gd name="connsiteX106" fmla="*/ 76200 w 463079"/>
              <a:gd name="connsiteY106" fmla="*/ 145143 h 1114008"/>
              <a:gd name="connsiteX107" fmla="*/ 78014 w 463079"/>
              <a:gd name="connsiteY107" fmla="*/ 137886 h 1114008"/>
              <a:gd name="connsiteX108" fmla="*/ 83457 w 463079"/>
              <a:gd name="connsiteY108" fmla="*/ 134258 h 1114008"/>
              <a:gd name="connsiteX109" fmla="*/ 90714 w 463079"/>
              <a:gd name="connsiteY109" fmla="*/ 127000 h 1114008"/>
              <a:gd name="connsiteX110" fmla="*/ 101600 w 463079"/>
              <a:gd name="connsiteY110" fmla="*/ 117929 h 1114008"/>
              <a:gd name="connsiteX111" fmla="*/ 105229 w 463079"/>
              <a:gd name="connsiteY111" fmla="*/ 112486 h 1114008"/>
              <a:gd name="connsiteX112" fmla="*/ 110671 w 463079"/>
              <a:gd name="connsiteY112" fmla="*/ 108858 h 1114008"/>
              <a:gd name="connsiteX113" fmla="*/ 123371 w 463079"/>
              <a:gd name="connsiteY113" fmla="*/ 99786 h 1114008"/>
              <a:gd name="connsiteX114" fmla="*/ 137886 w 463079"/>
              <a:gd name="connsiteY114" fmla="*/ 94343 h 1114008"/>
              <a:gd name="connsiteX115" fmla="*/ 146957 w 463079"/>
              <a:gd name="connsiteY115" fmla="*/ 90715 h 1114008"/>
              <a:gd name="connsiteX116" fmla="*/ 170543 w 463079"/>
              <a:gd name="connsiteY116" fmla="*/ 76200 h 1114008"/>
              <a:gd name="connsiteX117" fmla="*/ 177800 w 463079"/>
              <a:gd name="connsiteY117" fmla="*/ 65315 h 1114008"/>
              <a:gd name="connsiteX118" fmla="*/ 179614 w 463079"/>
              <a:gd name="connsiteY118" fmla="*/ 59872 h 1114008"/>
              <a:gd name="connsiteX119" fmla="*/ 190500 w 463079"/>
              <a:gd name="connsiteY119" fmla="*/ 38100 h 1114008"/>
              <a:gd name="connsiteX120" fmla="*/ 197757 w 463079"/>
              <a:gd name="connsiteY120" fmla="*/ 10886 h 1114008"/>
              <a:gd name="connsiteX121" fmla="*/ 201386 w 463079"/>
              <a:gd name="connsiteY121" fmla="*/ 3629 h 1114008"/>
              <a:gd name="connsiteX122" fmla="*/ 214086 w 463079"/>
              <a:gd name="connsiteY122" fmla="*/ 0 h 1114008"/>
              <a:gd name="connsiteX123" fmla="*/ 219529 w 463079"/>
              <a:gd name="connsiteY123" fmla="*/ 3629 h 1114008"/>
              <a:gd name="connsiteX124" fmla="*/ 230414 w 463079"/>
              <a:gd name="connsiteY124" fmla="*/ 7258 h 1114008"/>
              <a:gd name="connsiteX125" fmla="*/ 235857 w 463079"/>
              <a:gd name="connsiteY125" fmla="*/ 9072 h 1114008"/>
              <a:gd name="connsiteX126" fmla="*/ 246743 w 463079"/>
              <a:gd name="connsiteY126" fmla="*/ 10886 h 1114008"/>
              <a:gd name="connsiteX127" fmla="*/ 273957 w 463079"/>
              <a:gd name="connsiteY127" fmla="*/ 16329 h 1114008"/>
              <a:gd name="connsiteX128" fmla="*/ 312057 w 463079"/>
              <a:gd name="connsiteY128" fmla="*/ 19958 h 1114008"/>
              <a:gd name="connsiteX129" fmla="*/ 319314 w 463079"/>
              <a:gd name="connsiteY129" fmla="*/ 23586 h 1114008"/>
              <a:gd name="connsiteX130" fmla="*/ 328386 w 463079"/>
              <a:gd name="connsiteY130" fmla="*/ 38100 h 1114008"/>
              <a:gd name="connsiteX131" fmla="*/ 332014 w 463079"/>
              <a:gd name="connsiteY131" fmla="*/ 43543 h 1114008"/>
              <a:gd name="connsiteX132" fmla="*/ 339271 w 463079"/>
              <a:gd name="connsiteY132" fmla="*/ 56243 h 1114008"/>
              <a:gd name="connsiteX133" fmla="*/ 350157 w 463079"/>
              <a:gd name="connsiteY133" fmla="*/ 70758 h 1114008"/>
              <a:gd name="connsiteX134" fmla="*/ 355600 w 463079"/>
              <a:gd name="connsiteY134" fmla="*/ 79829 h 1114008"/>
              <a:gd name="connsiteX135" fmla="*/ 361043 w 463079"/>
              <a:gd name="connsiteY135" fmla="*/ 99786 h 1114008"/>
              <a:gd name="connsiteX136" fmla="*/ 357414 w 463079"/>
              <a:gd name="connsiteY136" fmla="*/ 152400 h 1114008"/>
              <a:gd name="connsiteX137" fmla="*/ 362857 w 463079"/>
              <a:gd name="connsiteY137" fmla="*/ 170543 h 1114008"/>
              <a:gd name="connsiteX138" fmla="*/ 379186 w 463079"/>
              <a:gd name="connsiteY138" fmla="*/ 168729 h 1114008"/>
              <a:gd name="connsiteX139" fmla="*/ 410029 w 463079"/>
              <a:gd name="connsiteY139" fmla="*/ 166915 h 1114008"/>
              <a:gd name="connsiteX140" fmla="*/ 420914 w 463079"/>
              <a:gd name="connsiteY140" fmla="*/ 170543 h 1114008"/>
              <a:gd name="connsiteX141" fmla="*/ 426357 w 463079"/>
              <a:gd name="connsiteY141" fmla="*/ 172358 h 1114008"/>
              <a:gd name="connsiteX142" fmla="*/ 431800 w 463079"/>
              <a:gd name="connsiteY142" fmla="*/ 175986 h 1114008"/>
              <a:gd name="connsiteX143" fmla="*/ 431800 w 463079"/>
              <a:gd name="connsiteY143" fmla="*/ 224972 h 1114008"/>
              <a:gd name="connsiteX144" fmla="*/ 429986 w 463079"/>
              <a:gd name="connsiteY144" fmla="*/ 270329 h 1114008"/>
              <a:gd name="connsiteX145" fmla="*/ 433614 w 463079"/>
              <a:gd name="connsiteY145" fmla="*/ 304800 h 1114008"/>
              <a:gd name="connsiteX146" fmla="*/ 437243 w 463079"/>
              <a:gd name="connsiteY146" fmla="*/ 310243 h 1114008"/>
              <a:gd name="connsiteX147" fmla="*/ 440871 w 463079"/>
              <a:gd name="connsiteY147" fmla="*/ 317500 h 1114008"/>
              <a:gd name="connsiteX148" fmla="*/ 449943 w 463079"/>
              <a:gd name="connsiteY148" fmla="*/ 335643 h 1114008"/>
              <a:gd name="connsiteX149" fmla="*/ 455386 w 463079"/>
              <a:gd name="connsiteY149" fmla="*/ 361043 h 1114008"/>
              <a:gd name="connsiteX150" fmla="*/ 457200 w 463079"/>
              <a:gd name="connsiteY150" fmla="*/ 370115 h 1114008"/>
              <a:gd name="connsiteX151" fmla="*/ 460829 w 463079"/>
              <a:gd name="connsiteY151" fmla="*/ 379186 h 1114008"/>
              <a:gd name="connsiteX152" fmla="*/ 457200 w 463079"/>
              <a:gd name="connsiteY152" fmla="*/ 415472 h 1114008"/>
              <a:gd name="connsiteX153" fmla="*/ 455386 w 463079"/>
              <a:gd name="connsiteY153" fmla="*/ 426358 h 1114008"/>
              <a:gd name="connsiteX154" fmla="*/ 449943 w 463079"/>
              <a:gd name="connsiteY154" fmla="*/ 477158 h 1114008"/>
              <a:gd name="connsiteX155" fmla="*/ 446314 w 463079"/>
              <a:gd name="connsiteY155" fmla="*/ 489858 h 1114008"/>
              <a:gd name="connsiteX156" fmla="*/ 442686 w 463079"/>
              <a:gd name="connsiteY156" fmla="*/ 495300 h 1114008"/>
              <a:gd name="connsiteX157" fmla="*/ 435429 w 463079"/>
              <a:gd name="connsiteY157" fmla="*/ 498929 h 1114008"/>
              <a:gd name="connsiteX158" fmla="*/ 422729 w 463079"/>
              <a:gd name="connsiteY158" fmla="*/ 502558 h 1114008"/>
              <a:gd name="connsiteX159" fmla="*/ 417286 w 463079"/>
              <a:gd name="connsiteY159" fmla="*/ 506186 h 1114008"/>
              <a:gd name="connsiteX160" fmla="*/ 413657 w 463079"/>
              <a:gd name="connsiteY160" fmla="*/ 513443 h 1114008"/>
              <a:gd name="connsiteX161" fmla="*/ 404586 w 463079"/>
              <a:gd name="connsiteY161" fmla="*/ 526143 h 1114008"/>
              <a:gd name="connsiteX162" fmla="*/ 406400 w 463079"/>
              <a:gd name="connsiteY162" fmla="*/ 564243 h 1114008"/>
              <a:gd name="connsiteX163" fmla="*/ 408214 w 463079"/>
              <a:gd name="connsiteY163" fmla="*/ 569686 h 1114008"/>
              <a:gd name="connsiteX164" fmla="*/ 413657 w 463079"/>
              <a:gd name="connsiteY164" fmla="*/ 576943 h 1114008"/>
              <a:gd name="connsiteX165" fmla="*/ 417286 w 463079"/>
              <a:gd name="connsiteY165" fmla="*/ 582386 h 1114008"/>
              <a:gd name="connsiteX166" fmla="*/ 419100 w 463079"/>
              <a:gd name="connsiteY166" fmla="*/ 591458 h 1114008"/>
              <a:gd name="connsiteX167" fmla="*/ 422729 w 463079"/>
              <a:gd name="connsiteY167" fmla="*/ 656772 h 1114008"/>
              <a:gd name="connsiteX168" fmla="*/ 429986 w 463079"/>
              <a:gd name="connsiteY168" fmla="*/ 676729 h 1114008"/>
              <a:gd name="connsiteX169" fmla="*/ 431800 w 463079"/>
              <a:gd name="connsiteY169" fmla="*/ 689429 h 1114008"/>
              <a:gd name="connsiteX170" fmla="*/ 437243 w 463079"/>
              <a:gd name="connsiteY170" fmla="*/ 693058 h 1114008"/>
              <a:gd name="connsiteX171" fmla="*/ 435429 w 463079"/>
              <a:gd name="connsiteY171" fmla="*/ 754743 h 1114008"/>
              <a:gd name="connsiteX172" fmla="*/ 426357 w 463079"/>
              <a:gd name="connsiteY172" fmla="*/ 758372 h 1114008"/>
              <a:gd name="connsiteX173" fmla="*/ 420914 w 463079"/>
              <a:gd name="connsiteY173" fmla="*/ 762000 h 1114008"/>
              <a:gd name="connsiteX174" fmla="*/ 415471 w 463079"/>
              <a:gd name="connsiteY174" fmla="*/ 767443 h 1114008"/>
              <a:gd name="connsiteX175" fmla="*/ 408214 w 463079"/>
              <a:gd name="connsiteY175" fmla="*/ 778329 h 1114008"/>
              <a:gd name="connsiteX176" fmla="*/ 406400 w 463079"/>
              <a:gd name="connsiteY176" fmla="*/ 830943 h 1114008"/>
              <a:gd name="connsiteX177" fmla="*/ 410029 w 463079"/>
              <a:gd name="connsiteY177" fmla="*/ 836386 h 1114008"/>
              <a:gd name="connsiteX178" fmla="*/ 411843 w 463079"/>
              <a:gd name="connsiteY178" fmla="*/ 841829 h 1114008"/>
              <a:gd name="connsiteX179" fmla="*/ 426357 w 463079"/>
              <a:gd name="connsiteY179" fmla="*/ 849086 h 1114008"/>
              <a:gd name="connsiteX180" fmla="*/ 435429 w 463079"/>
              <a:gd name="connsiteY180" fmla="*/ 854529 h 1114008"/>
              <a:gd name="connsiteX181" fmla="*/ 453571 w 463079"/>
              <a:gd name="connsiteY181" fmla="*/ 874486 h 1114008"/>
              <a:gd name="connsiteX182" fmla="*/ 455386 w 463079"/>
              <a:gd name="connsiteY182" fmla="*/ 1003300 h 1114008"/>
              <a:gd name="connsiteX183" fmla="*/ 453571 w 463079"/>
              <a:gd name="connsiteY183" fmla="*/ 1016000 h 1114008"/>
              <a:gd name="connsiteX184" fmla="*/ 448129 w 463079"/>
              <a:gd name="connsiteY184" fmla="*/ 1037772 h 1114008"/>
              <a:gd name="connsiteX185" fmla="*/ 444500 w 463079"/>
              <a:gd name="connsiteY185" fmla="*/ 1066800 h 1114008"/>
              <a:gd name="connsiteX186" fmla="*/ 435429 w 463079"/>
              <a:gd name="connsiteY186" fmla="*/ 1081315 h 1114008"/>
              <a:gd name="connsiteX187" fmla="*/ 424543 w 463079"/>
              <a:gd name="connsiteY187" fmla="*/ 1088572 h 1114008"/>
              <a:gd name="connsiteX188" fmla="*/ 406400 w 463079"/>
              <a:gd name="connsiteY188" fmla="*/ 1101272 h 1114008"/>
              <a:gd name="connsiteX189" fmla="*/ 384629 w 463079"/>
              <a:gd name="connsiteY189" fmla="*/ 1106715 h 1114008"/>
              <a:gd name="connsiteX190" fmla="*/ 370114 w 463079"/>
              <a:gd name="connsiteY190" fmla="*/ 1110343 h 1114008"/>
              <a:gd name="connsiteX191" fmla="*/ 357414 w 463079"/>
              <a:gd name="connsiteY191" fmla="*/ 1113972 h 111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463079" h="1114008">
                <a:moveTo>
                  <a:pt x="357414" y="1113972"/>
                </a:moveTo>
                <a:cubicBezTo>
                  <a:pt x="353786" y="1114274"/>
                  <a:pt x="351396" y="1112594"/>
                  <a:pt x="348343" y="1112158"/>
                </a:cubicBezTo>
                <a:cubicBezTo>
                  <a:pt x="342922" y="1111383"/>
                  <a:pt x="337384" y="1111417"/>
                  <a:pt x="332014" y="1110343"/>
                </a:cubicBezTo>
                <a:cubicBezTo>
                  <a:pt x="328264" y="1109593"/>
                  <a:pt x="324757" y="1107924"/>
                  <a:pt x="321129" y="1106715"/>
                </a:cubicBezTo>
                <a:cubicBezTo>
                  <a:pt x="316789" y="1103821"/>
                  <a:pt x="313418" y="1102088"/>
                  <a:pt x="310243" y="1097643"/>
                </a:cubicBezTo>
                <a:cubicBezTo>
                  <a:pt x="308671" y="1095442"/>
                  <a:pt x="307824" y="1092805"/>
                  <a:pt x="306614" y="1090386"/>
                </a:cubicBezTo>
                <a:cubicBezTo>
                  <a:pt x="302201" y="1068321"/>
                  <a:pt x="308877" y="1097563"/>
                  <a:pt x="297543" y="1066800"/>
                </a:cubicBezTo>
                <a:cubicBezTo>
                  <a:pt x="295159" y="1060330"/>
                  <a:pt x="294378" y="1053351"/>
                  <a:pt x="292100" y="1046843"/>
                </a:cubicBezTo>
                <a:cubicBezTo>
                  <a:pt x="290132" y="1041221"/>
                  <a:pt x="287134" y="1036013"/>
                  <a:pt x="284843" y="1030515"/>
                </a:cubicBezTo>
                <a:cubicBezTo>
                  <a:pt x="284107" y="1028750"/>
                  <a:pt x="283493" y="1026927"/>
                  <a:pt x="283029" y="1025072"/>
                </a:cubicBezTo>
                <a:cubicBezTo>
                  <a:pt x="282281" y="1022080"/>
                  <a:pt x="283007" y="1018509"/>
                  <a:pt x="281214" y="1016000"/>
                </a:cubicBezTo>
                <a:cubicBezTo>
                  <a:pt x="279642" y="1013799"/>
                  <a:pt x="276376" y="1013581"/>
                  <a:pt x="273957" y="1012372"/>
                </a:cubicBezTo>
                <a:cubicBezTo>
                  <a:pt x="272748" y="1010558"/>
                  <a:pt x="271485" y="1008778"/>
                  <a:pt x="270329" y="1006929"/>
                </a:cubicBezTo>
                <a:cubicBezTo>
                  <a:pt x="268460" y="1003939"/>
                  <a:pt x="267181" y="1000535"/>
                  <a:pt x="264886" y="997858"/>
                </a:cubicBezTo>
                <a:cubicBezTo>
                  <a:pt x="263467" y="996202"/>
                  <a:pt x="261363" y="995263"/>
                  <a:pt x="259443" y="994229"/>
                </a:cubicBezTo>
                <a:cubicBezTo>
                  <a:pt x="253490" y="991023"/>
                  <a:pt x="247017" y="988768"/>
                  <a:pt x="241300" y="985158"/>
                </a:cubicBezTo>
                <a:cubicBezTo>
                  <a:pt x="235470" y="981476"/>
                  <a:pt x="230708" y="976284"/>
                  <a:pt x="224971" y="972458"/>
                </a:cubicBezTo>
                <a:cubicBezTo>
                  <a:pt x="217877" y="967728"/>
                  <a:pt x="218272" y="967665"/>
                  <a:pt x="208643" y="963386"/>
                </a:cubicBezTo>
                <a:cubicBezTo>
                  <a:pt x="206895" y="962609"/>
                  <a:pt x="205014" y="962177"/>
                  <a:pt x="203200" y="961572"/>
                </a:cubicBezTo>
                <a:cubicBezTo>
                  <a:pt x="201386" y="958548"/>
                  <a:pt x="199650" y="955475"/>
                  <a:pt x="197757" y="952500"/>
                </a:cubicBezTo>
                <a:cubicBezTo>
                  <a:pt x="195416" y="948821"/>
                  <a:pt x="192450" y="945515"/>
                  <a:pt x="190500" y="941615"/>
                </a:cubicBezTo>
                <a:cubicBezTo>
                  <a:pt x="189385" y="939385"/>
                  <a:pt x="189291" y="936777"/>
                  <a:pt x="188686" y="934358"/>
                </a:cubicBezTo>
                <a:cubicBezTo>
                  <a:pt x="188081" y="927705"/>
                  <a:pt x="189269" y="920635"/>
                  <a:pt x="186871" y="914400"/>
                </a:cubicBezTo>
                <a:cubicBezTo>
                  <a:pt x="185900" y="911876"/>
                  <a:pt x="181692" y="912503"/>
                  <a:pt x="179614" y="910772"/>
                </a:cubicBezTo>
                <a:cubicBezTo>
                  <a:pt x="177939" y="909376"/>
                  <a:pt x="177674" y="906710"/>
                  <a:pt x="175986" y="905329"/>
                </a:cubicBezTo>
                <a:cubicBezTo>
                  <a:pt x="170923" y="901186"/>
                  <a:pt x="165035" y="898167"/>
                  <a:pt x="159657" y="894443"/>
                </a:cubicBezTo>
                <a:cubicBezTo>
                  <a:pt x="153111" y="889911"/>
                  <a:pt x="143648" y="882222"/>
                  <a:pt x="139700" y="876300"/>
                </a:cubicBezTo>
                <a:lnTo>
                  <a:pt x="132443" y="865415"/>
                </a:lnTo>
                <a:cubicBezTo>
                  <a:pt x="133652" y="858763"/>
                  <a:pt x="133697" y="851789"/>
                  <a:pt x="136071" y="845458"/>
                </a:cubicBezTo>
                <a:cubicBezTo>
                  <a:pt x="137431" y="841832"/>
                  <a:pt x="140779" y="839301"/>
                  <a:pt x="143329" y="836386"/>
                </a:cubicBezTo>
                <a:cubicBezTo>
                  <a:pt x="146452" y="832816"/>
                  <a:pt x="149917" y="829464"/>
                  <a:pt x="154214" y="827315"/>
                </a:cubicBezTo>
                <a:cubicBezTo>
                  <a:pt x="155925" y="826460"/>
                  <a:pt x="157985" y="826429"/>
                  <a:pt x="159657" y="825500"/>
                </a:cubicBezTo>
                <a:cubicBezTo>
                  <a:pt x="163469" y="823382"/>
                  <a:pt x="167214" y="821060"/>
                  <a:pt x="170543" y="818243"/>
                </a:cubicBezTo>
                <a:cubicBezTo>
                  <a:pt x="175113" y="814376"/>
                  <a:pt x="183243" y="805543"/>
                  <a:pt x="183243" y="805543"/>
                </a:cubicBezTo>
                <a:cubicBezTo>
                  <a:pt x="184154" y="800079"/>
                  <a:pt x="187445" y="787094"/>
                  <a:pt x="183243" y="781958"/>
                </a:cubicBezTo>
                <a:cubicBezTo>
                  <a:pt x="179818" y="777771"/>
                  <a:pt x="173731" y="776760"/>
                  <a:pt x="168729" y="774700"/>
                </a:cubicBezTo>
                <a:cubicBezTo>
                  <a:pt x="163424" y="772516"/>
                  <a:pt x="152400" y="769258"/>
                  <a:pt x="152400" y="769258"/>
                </a:cubicBezTo>
                <a:cubicBezTo>
                  <a:pt x="146906" y="752774"/>
                  <a:pt x="146957" y="754311"/>
                  <a:pt x="146957" y="723900"/>
                </a:cubicBezTo>
                <a:cubicBezTo>
                  <a:pt x="146957" y="712947"/>
                  <a:pt x="149227" y="702111"/>
                  <a:pt x="150586" y="691243"/>
                </a:cubicBezTo>
                <a:cubicBezTo>
                  <a:pt x="151042" y="687593"/>
                  <a:pt x="150508" y="683512"/>
                  <a:pt x="152400" y="680358"/>
                </a:cubicBezTo>
                <a:cubicBezTo>
                  <a:pt x="158676" y="669898"/>
                  <a:pt x="174397" y="671197"/>
                  <a:pt x="183243" y="667658"/>
                </a:cubicBezTo>
                <a:lnTo>
                  <a:pt x="192314" y="664029"/>
                </a:lnTo>
                <a:cubicBezTo>
                  <a:pt x="193849" y="662494"/>
                  <a:pt x="200965" y="656089"/>
                  <a:pt x="201386" y="653143"/>
                </a:cubicBezTo>
                <a:cubicBezTo>
                  <a:pt x="201739" y="650675"/>
                  <a:pt x="200765" y="648075"/>
                  <a:pt x="199571" y="645886"/>
                </a:cubicBezTo>
                <a:cubicBezTo>
                  <a:pt x="194500" y="636589"/>
                  <a:pt x="191470" y="634156"/>
                  <a:pt x="185057" y="627743"/>
                </a:cubicBezTo>
                <a:cubicBezTo>
                  <a:pt x="185833" y="617654"/>
                  <a:pt x="182830" y="606385"/>
                  <a:pt x="190500" y="598715"/>
                </a:cubicBezTo>
                <a:cubicBezTo>
                  <a:pt x="192042" y="597173"/>
                  <a:pt x="194129" y="596296"/>
                  <a:pt x="195943" y="595086"/>
                </a:cubicBezTo>
                <a:cubicBezTo>
                  <a:pt x="197152" y="593272"/>
                  <a:pt x="197916" y="591062"/>
                  <a:pt x="199571" y="589643"/>
                </a:cubicBezTo>
                <a:cubicBezTo>
                  <a:pt x="202249" y="587348"/>
                  <a:pt x="206348" y="586878"/>
                  <a:pt x="208643" y="584200"/>
                </a:cubicBezTo>
                <a:cubicBezTo>
                  <a:pt x="210266" y="582307"/>
                  <a:pt x="209852" y="579362"/>
                  <a:pt x="210457" y="576943"/>
                </a:cubicBezTo>
                <a:cubicBezTo>
                  <a:pt x="210141" y="576522"/>
                  <a:pt x="202051" y="566015"/>
                  <a:pt x="201386" y="564243"/>
                </a:cubicBezTo>
                <a:cubicBezTo>
                  <a:pt x="200303" y="561356"/>
                  <a:pt x="200176" y="558196"/>
                  <a:pt x="199571" y="555172"/>
                </a:cubicBezTo>
                <a:cubicBezTo>
                  <a:pt x="197757" y="555777"/>
                  <a:pt x="195839" y="556131"/>
                  <a:pt x="194129" y="556986"/>
                </a:cubicBezTo>
                <a:cubicBezTo>
                  <a:pt x="192179" y="557961"/>
                  <a:pt x="190858" y="560418"/>
                  <a:pt x="188686" y="560615"/>
                </a:cubicBezTo>
                <a:cubicBezTo>
                  <a:pt x="182460" y="561181"/>
                  <a:pt x="173398" y="558607"/>
                  <a:pt x="166914" y="556986"/>
                </a:cubicBezTo>
                <a:cubicBezTo>
                  <a:pt x="164495" y="559405"/>
                  <a:pt x="161187" y="561183"/>
                  <a:pt x="159657" y="564243"/>
                </a:cubicBezTo>
                <a:cubicBezTo>
                  <a:pt x="157950" y="567658"/>
                  <a:pt x="158242" y="583330"/>
                  <a:pt x="154214" y="586015"/>
                </a:cubicBezTo>
                <a:cubicBezTo>
                  <a:pt x="152400" y="587224"/>
                  <a:pt x="150545" y="588376"/>
                  <a:pt x="148771" y="589643"/>
                </a:cubicBezTo>
                <a:cubicBezTo>
                  <a:pt x="146310" y="591400"/>
                  <a:pt x="144157" y="593617"/>
                  <a:pt x="141514" y="595086"/>
                </a:cubicBezTo>
                <a:cubicBezTo>
                  <a:pt x="138255" y="596896"/>
                  <a:pt x="131077" y="599170"/>
                  <a:pt x="127000" y="600529"/>
                </a:cubicBezTo>
                <a:cubicBezTo>
                  <a:pt x="122986" y="604543"/>
                  <a:pt x="121168" y="607073"/>
                  <a:pt x="116114" y="609600"/>
                </a:cubicBezTo>
                <a:cubicBezTo>
                  <a:pt x="114403" y="610455"/>
                  <a:pt x="112419" y="610638"/>
                  <a:pt x="110671" y="611415"/>
                </a:cubicBezTo>
                <a:cubicBezTo>
                  <a:pt x="93812" y="618909"/>
                  <a:pt x="106023" y="615299"/>
                  <a:pt x="92529" y="618672"/>
                </a:cubicBezTo>
                <a:cubicBezTo>
                  <a:pt x="89275" y="617587"/>
                  <a:pt x="82072" y="615472"/>
                  <a:pt x="79829" y="613229"/>
                </a:cubicBezTo>
                <a:cubicBezTo>
                  <a:pt x="78477" y="611877"/>
                  <a:pt x="78619" y="609600"/>
                  <a:pt x="78014" y="607786"/>
                </a:cubicBezTo>
                <a:cubicBezTo>
                  <a:pt x="78619" y="599319"/>
                  <a:pt x="78354" y="590745"/>
                  <a:pt x="79829" y="582386"/>
                </a:cubicBezTo>
                <a:cubicBezTo>
                  <a:pt x="80208" y="580239"/>
                  <a:pt x="82691" y="578985"/>
                  <a:pt x="83457" y="576943"/>
                </a:cubicBezTo>
                <a:cubicBezTo>
                  <a:pt x="84540" y="574056"/>
                  <a:pt x="84217" y="570770"/>
                  <a:pt x="85271" y="567872"/>
                </a:cubicBezTo>
                <a:cubicBezTo>
                  <a:pt x="89037" y="557516"/>
                  <a:pt x="89632" y="558068"/>
                  <a:pt x="96157" y="551543"/>
                </a:cubicBezTo>
                <a:cubicBezTo>
                  <a:pt x="96762" y="547310"/>
                  <a:pt x="99008" y="542992"/>
                  <a:pt x="97971" y="538843"/>
                </a:cubicBezTo>
                <a:cubicBezTo>
                  <a:pt x="97507" y="536988"/>
                  <a:pt x="94441" y="537029"/>
                  <a:pt x="92529" y="537029"/>
                </a:cubicBezTo>
                <a:cubicBezTo>
                  <a:pt x="90245" y="537029"/>
                  <a:pt x="82400" y="539801"/>
                  <a:pt x="79829" y="540658"/>
                </a:cubicBezTo>
                <a:cubicBezTo>
                  <a:pt x="78467" y="540431"/>
                  <a:pt x="64390" y="538381"/>
                  <a:pt x="61686" y="537029"/>
                </a:cubicBezTo>
                <a:cubicBezTo>
                  <a:pt x="58981" y="535677"/>
                  <a:pt x="56890" y="533343"/>
                  <a:pt x="54429" y="531586"/>
                </a:cubicBezTo>
                <a:cubicBezTo>
                  <a:pt x="52655" y="530319"/>
                  <a:pt x="50641" y="529377"/>
                  <a:pt x="48986" y="527958"/>
                </a:cubicBezTo>
                <a:cubicBezTo>
                  <a:pt x="46388" y="525731"/>
                  <a:pt x="44466" y="522753"/>
                  <a:pt x="41729" y="520700"/>
                </a:cubicBezTo>
                <a:cubicBezTo>
                  <a:pt x="39565" y="519077"/>
                  <a:pt x="36890" y="518281"/>
                  <a:pt x="34471" y="517072"/>
                </a:cubicBezTo>
                <a:cubicBezTo>
                  <a:pt x="32657" y="514048"/>
                  <a:pt x="30339" y="511274"/>
                  <a:pt x="29029" y="508000"/>
                </a:cubicBezTo>
                <a:cubicBezTo>
                  <a:pt x="27884" y="505137"/>
                  <a:pt x="27597" y="501989"/>
                  <a:pt x="27214" y="498929"/>
                </a:cubicBezTo>
                <a:cubicBezTo>
                  <a:pt x="21840" y="455943"/>
                  <a:pt x="28275" y="496226"/>
                  <a:pt x="23586" y="468086"/>
                </a:cubicBezTo>
                <a:cubicBezTo>
                  <a:pt x="24191" y="461434"/>
                  <a:pt x="23436" y="454513"/>
                  <a:pt x="25400" y="448129"/>
                </a:cubicBezTo>
                <a:cubicBezTo>
                  <a:pt x="26041" y="446045"/>
                  <a:pt x="29069" y="445767"/>
                  <a:pt x="30843" y="444500"/>
                </a:cubicBezTo>
                <a:cubicBezTo>
                  <a:pt x="33303" y="442743"/>
                  <a:pt x="35681" y="440872"/>
                  <a:pt x="38100" y="439058"/>
                </a:cubicBezTo>
                <a:cubicBezTo>
                  <a:pt x="46472" y="422313"/>
                  <a:pt x="44045" y="429791"/>
                  <a:pt x="47171" y="417286"/>
                </a:cubicBezTo>
                <a:cubicBezTo>
                  <a:pt x="46566" y="415472"/>
                  <a:pt x="46709" y="413195"/>
                  <a:pt x="45357" y="411843"/>
                </a:cubicBezTo>
                <a:cubicBezTo>
                  <a:pt x="44005" y="410491"/>
                  <a:pt x="41625" y="410884"/>
                  <a:pt x="39914" y="410029"/>
                </a:cubicBezTo>
                <a:cubicBezTo>
                  <a:pt x="37964" y="409054"/>
                  <a:pt x="36013" y="407942"/>
                  <a:pt x="34471" y="406400"/>
                </a:cubicBezTo>
                <a:cubicBezTo>
                  <a:pt x="31733" y="403662"/>
                  <a:pt x="29764" y="400243"/>
                  <a:pt x="27214" y="397329"/>
                </a:cubicBezTo>
                <a:cubicBezTo>
                  <a:pt x="25524" y="395398"/>
                  <a:pt x="23585" y="393700"/>
                  <a:pt x="21771" y="391886"/>
                </a:cubicBezTo>
                <a:cubicBezTo>
                  <a:pt x="20562" y="388862"/>
                  <a:pt x="19466" y="385791"/>
                  <a:pt x="18143" y="382815"/>
                </a:cubicBezTo>
                <a:cubicBezTo>
                  <a:pt x="17045" y="380344"/>
                  <a:pt x="15579" y="378044"/>
                  <a:pt x="14514" y="375558"/>
                </a:cubicBezTo>
                <a:cubicBezTo>
                  <a:pt x="13761" y="373800"/>
                  <a:pt x="13477" y="371863"/>
                  <a:pt x="12700" y="370115"/>
                </a:cubicBezTo>
                <a:cubicBezTo>
                  <a:pt x="11052" y="366408"/>
                  <a:pt x="8682" y="363028"/>
                  <a:pt x="7257" y="359229"/>
                </a:cubicBezTo>
                <a:cubicBezTo>
                  <a:pt x="4176" y="351012"/>
                  <a:pt x="2130" y="342348"/>
                  <a:pt x="0" y="333829"/>
                </a:cubicBezTo>
                <a:cubicBezTo>
                  <a:pt x="605" y="310848"/>
                  <a:pt x="318" y="287826"/>
                  <a:pt x="1814" y="264886"/>
                </a:cubicBezTo>
                <a:cubicBezTo>
                  <a:pt x="2139" y="259910"/>
                  <a:pt x="4131" y="255183"/>
                  <a:pt x="5443" y="250372"/>
                </a:cubicBezTo>
                <a:cubicBezTo>
                  <a:pt x="5946" y="248527"/>
                  <a:pt x="6110" y="246459"/>
                  <a:pt x="7257" y="244929"/>
                </a:cubicBezTo>
                <a:cubicBezTo>
                  <a:pt x="9823" y="241508"/>
                  <a:pt x="13305" y="238882"/>
                  <a:pt x="16329" y="235858"/>
                </a:cubicBezTo>
                <a:cubicBezTo>
                  <a:pt x="16934" y="234044"/>
                  <a:pt x="17618" y="232254"/>
                  <a:pt x="18143" y="230415"/>
                </a:cubicBezTo>
                <a:cubicBezTo>
                  <a:pt x="18828" y="228017"/>
                  <a:pt x="19031" y="225473"/>
                  <a:pt x="19957" y="223158"/>
                </a:cubicBezTo>
                <a:cubicBezTo>
                  <a:pt x="26482" y="206844"/>
                  <a:pt x="23092" y="217517"/>
                  <a:pt x="29029" y="206829"/>
                </a:cubicBezTo>
                <a:cubicBezTo>
                  <a:pt x="30999" y="203283"/>
                  <a:pt x="31965" y="199133"/>
                  <a:pt x="34471" y="195943"/>
                </a:cubicBezTo>
                <a:cubicBezTo>
                  <a:pt x="38698" y="190563"/>
                  <a:pt x="45191" y="187122"/>
                  <a:pt x="48986" y="181429"/>
                </a:cubicBezTo>
                <a:cubicBezTo>
                  <a:pt x="50195" y="179615"/>
                  <a:pt x="51471" y="177843"/>
                  <a:pt x="52614" y="175986"/>
                </a:cubicBezTo>
                <a:cubicBezTo>
                  <a:pt x="56310" y="169979"/>
                  <a:pt x="59588" y="163711"/>
                  <a:pt x="63500" y="157843"/>
                </a:cubicBezTo>
                <a:cubicBezTo>
                  <a:pt x="64710" y="156029"/>
                  <a:pt x="65587" y="153942"/>
                  <a:pt x="67129" y="152400"/>
                </a:cubicBezTo>
                <a:cubicBezTo>
                  <a:pt x="69867" y="149662"/>
                  <a:pt x="73176" y="147562"/>
                  <a:pt x="76200" y="145143"/>
                </a:cubicBezTo>
                <a:cubicBezTo>
                  <a:pt x="76805" y="142724"/>
                  <a:pt x="76631" y="139961"/>
                  <a:pt x="78014" y="137886"/>
                </a:cubicBezTo>
                <a:cubicBezTo>
                  <a:pt x="79224" y="136072"/>
                  <a:pt x="81802" y="135677"/>
                  <a:pt x="83457" y="134258"/>
                </a:cubicBezTo>
                <a:cubicBezTo>
                  <a:pt x="86055" y="132031"/>
                  <a:pt x="88171" y="129289"/>
                  <a:pt x="90714" y="127000"/>
                </a:cubicBezTo>
                <a:cubicBezTo>
                  <a:pt x="94225" y="123840"/>
                  <a:pt x="98260" y="121269"/>
                  <a:pt x="101600" y="117929"/>
                </a:cubicBezTo>
                <a:cubicBezTo>
                  <a:pt x="103142" y="116387"/>
                  <a:pt x="103687" y="114028"/>
                  <a:pt x="105229" y="112486"/>
                </a:cubicBezTo>
                <a:cubicBezTo>
                  <a:pt x="106771" y="110944"/>
                  <a:pt x="108897" y="110125"/>
                  <a:pt x="110671" y="108858"/>
                </a:cubicBezTo>
                <a:cubicBezTo>
                  <a:pt x="112577" y="107497"/>
                  <a:pt x="120529" y="101207"/>
                  <a:pt x="123371" y="99786"/>
                </a:cubicBezTo>
                <a:cubicBezTo>
                  <a:pt x="130363" y="96290"/>
                  <a:pt x="131617" y="96694"/>
                  <a:pt x="137886" y="94343"/>
                </a:cubicBezTo>
                <a:cubicBezTo>
                  <a:pt x="140935" y="93200"/>
                  <a:pt x="144006" y="92092"/>
                  <a:pt x="146957" y="90715"/>
                </a:cubicBezTo>
                <a:cubicBezTo>
                  <a:pt x="157165" y="85951"/>
                  <a:pt x="164201" y="84354"/>
                  <a:pt x="170543" y="76200"/>
                </a:cubicBezTo>
                <a:cubicBezTo>
                  <a:pt x="173220" y="72758"/>
                  <a:pt x="177800" y="65315"/>
                  <a:pt x="177800" y="65315"/>
                </a:cubicBezTo>
                <a:cubicBezTo>
                  <a:pt x="178405" y="63501"/>
                  <a:pt x="178759" y="61583"/>
                  <a:pt x="179614" y="59872"/>
                </a:cubicBezTo>
                <a:cubicBezTo>
                  <a:pt x="184537" y="50025"/>
                  <a:pt x="187698" y="47904"/>
                  <a:pt x="190500" y="38100"/>
                </a:cubicBezTo>
                <a:cubicBezTo>
                  <a:pt x="192687" y="30445"/>
                  <a:pt x="193924" y="18550"/>
                  <a:pt x="197757" y="10886"/>
                </a:cubicBezTo>
                <a:cubicBezTo>
                  <a:pt x="198967" y="8467"/>
                  <a:pt x="199473" y="5541"/>
                  <a:pt x="201386" y="3629"/>
                </a:cubicBezTo>
                <a:cubicBezTo>
                  <a:pt x="202252" y="2763"/>
                  <a:pt x="214026" y="15"/>
                  <a:pt x="214086" y="0"/>
                </a:cubicBezTo>
                <a:cubicBezTo>
                  <a:pt x="215900" y="1210"/>
                  <a:pt x="217536" y="2743"/>
                  <a:pt x="219529" y="3629"/>
                </a:cubicBezTo>
                <a:cubicBezTo>
                  <a:pt x="223024" y="5183"/>
                  <a:pt x="226786" y="6048"/>
                  <a:pt x="230414" y="7258"/>
                </a:cubicBezTo>
                <a:cubicBezTo>
                  <a:pt x="232228" y="7863"/>
                  <a:pt x="233971" y="8758"/>
                  <a:pt x="235857" y="9072"/>
                </a:cubicBezTo>
                <a:cubicBezTo>
                  <a:pt x="239486" y="9677"/>
                  <a:pt x="243129" y="10198"/>
                  <a:pt x="246743" y="10886"/>
                </a:cubicBezTo>
                <a:cubicBezTo>
                  <a:pt x="255831" y="12617"/>
                  <a:pt x="264794" y="15056"/>
                  <a:pt x="273957" y="16329"/>
                </a:cubicBezTo>
                <a:cubicBezTo>
                  <a:pt x="286593" y="18084"/>
                  <a:pt x="312057" y="19958"/>
                  <a:pt x="312057" y="19958"/>
                </a:cubicBezTo>
                <a:cubicBezTo>
                  <a:pt x="314476" y="21167"/>
                  <a:pt x="317279" y="21805"/>
                  <a:pt x="319314" y="23586"/>
                </a:cubicBezTo>
                <a:cubicBezTo>
                  <a:pt x="330413" y="33298"/>
                  <a:pt x="324039" y="29406"/>
                  <a:pt x="328386" y="38100"/>
                </a:cubicBezTo>
                <a:cubicBezTo>
                  <a:pt x="329361" y="40050"/>
                  <a:pt x="330805" y="41729"/>
                  <a:pt x="332014" y="43543"/>
                </a:cubicBezTo>
                <a:cubicBezTo>
                  <a:pt x="336203" y="60294"/>
                  <a:pt x="330263" y="41830"/>
                  <a:pt x="339271" y="56243"/>
                </a:cubicBezTo>
                <a:cubicBezTo>
                  <a:pt x="349052" y="71895"/>
                  <a:pt x="335625" y="59859"/>
                  <a:pt x="350157" y="70758"/>
                </a:cubicBezTo>
                <a:cubicBezTo>
                  <a:pt x="351971" y="73782"/>
                  <a:pt x="354244" y="76574"/>
                  <a:pt x="355600" y="79829"/>
                </a:cubicBezTo>
                <a:cubicBezTo>
                  <a:pt x="356950" y="83069"/>
                  <a:pt x="359840" y="94973"/>
                  <a:pt x="361043" y="99786"/>
                </a:cubicBezTo>
                <a:cubicBezTo>
                  <a:pt x="359833" y="117324"/>
                  <a:pt x="356963" y="134826"/>
                  <a:pt x="357414" y="152400"/>
                </a:cubicBezTo>
                <a:cubicBezTo>
                  <a:pt x="357576" y="158712"/>
                  <a:pt x="357806" y="166755"/>
                  <a:pt x="362857" y="170543"/>
                </a:cubicBezTo>
                <a:cubicBezTo>
                  <a:pt x="367238" y="173829"/>
                  <a:pt x="373743" y="169334"/>
                  <a:pt x="379186" y="168729"/>
                </a:cubicBezTo>
                <a:cubicBezTo>
                  <a:pt x="396408" y="162987"/>
                  <a:pt x="386262" y="164754"/>
                  <a:pt x="410029" y="166915"/>
                </a:cubicBezTo>
                <a:lnTo>
                  <a:pt x="420914" y="170543"/>
                </a:lnTo>
                <a:cubicBezTo>
                  <a:pt x="422728" y="171148"/>
                  <a:pt x="424766" y="171297"/>
                  <a:pt x="426357" y="172358"/>
                </a:cubicBezTo>
                <a:lnTo>
                  <a:pt x="431800" y="175986"/>
                </a:lnTo>
                <a:cubicBezTo>
                  <a:pt x="434940" y="204250"/>
                  <a:pt x="433675" y="184659"/>
                  <a:pt x="431800" y="224972"/>
                </a:cubicBezTo>
                <a:cubicBezTo>
                  <a:pt x="431097" y="240087"/>
                  <a:pt x="430591" y="255210"/>
                  <a:pt x="429986" y="270329"/>
                </a:cubicBezTo>
                <a:cubicBezTo>
                  <a:pt x="430048" y="271198"/>
                  <a:pt x="430852" y="297434"/>
                  <a:pt x="433614" y="304800"/>
                </a:cubicBezTo>
                <a:cubicBezTo>
                  <a:pt x="434380" y="306842"/>
                  <a:pt x="436161" y="308350"/>
                  <a:pt x="437243" y="310243"/>
                </a:cubicBezTo>
                <a:cubicBezTo>
                  <a:pt x="438585" y="312591"/>
                  <a:pt x="439752" y="315038"/>
                  <a:pt x="440871" y="317500"/>
                </a:cubicBezTo>
                <a:cubicBezTo>
                  <a:pt x="448372" y="334002"/>
                  <a:pt x="443192" y="325517"/>
                  <a:pt x="449943" y="335643"/>
                </a:cubicBezTo>
                <a:cubicBezTo>
                  <a:pt x="453252" y="348880"/>
                  <a:pt x="451270" y="340464"/>
                  <a:pt x="455386" y="361043"/>
                </a:cubicBezTo>
                <a:cubicBezTo>
                  <a:pt x="455991" y="364067"/>
                  <a:pt x="456055" y="367252"/>
                  <a:pt x="457200" y="370115"/>
                </a:cubicBezTo>
                <a:lnTo>
                  <a:pt x="460829" y="379186"/>
                </a:lnTo>
                <a:cubicBezTo>
                  <a:pt x="459854" y="389904"/>
                  <a:pt x="458656" y="404550"/>
                  <a:pt x="457200" y="415472"/>
                </a:cubicBezTo>
                <a:cubicBezTo>
                  <a:pt x="456714" y="419118"/>
                  <a:pt x="455991" y="422729"/>
                  <a:pt x="455386" y="426358"/>
                </a:cubicBezTo>
                <a:cubicBezTo>
                  <a:pt x="453322" y="467622"/>
                  <a:pt x="456508" y="450895"/>
                  <a:pt x="449943" y="477158"/>
                </a:cubicBezTo>
                <a:cubicBezTo>
                  <a:pt x="449360" y="479489"/>
                  <a:pt x="447618" y="487251"/>
                  <a:pt x="446314" y="489858"/>
                </a:cubicBezTo>
                <a:cubicBezTo>
                  <a:pt x="445339" y="491808"/>
                  <a:pt x="444361" y="493904"/>
                  <a:pt x="442686" y="495300"/>
                </a:cubicBezTo>
                <a:cubicBezTo>
                  <a:pt x="440608" y="497031"/>
                  <a:pt x="437915" y="497864"/>
                  <a:pt x="435429" y="498929"/>
                </a:cubicBezTo>
                <a:cubicBezTo>
                  <a:pt x="431790" y="500488"/>
                  <a:pt x="426404" y="501639"/>
                  <a:pt x="422729" y="502558"/>
                </a:cubicBezTo>
                <a:cubicBezTo>
                  <a:pt x="420915" y="503767"/>
                  <a:pt x="418682" y="504511"/>
                  <a:pt x="417286" y="506186"/>
                </a:cubicBezTo>
                <a:cubicBezTo>
                  <a:pt x="415554" y="508264"/>
                  <a:pt x="414999" y="511095"/>
                  <a:pt x="413657" y="513443"/>
                </a:cubicBezTo>
                <a:cubicBezTo>
                  <a:pt x="411531" y="517163"/>
                  <a:pt x="406928" y="523020"/>
                  <a:pt x="404586" y="526143"/>
                </a:cubicBezTo>
                <a:cubicBezTo>
                  <a:pt x="402199" y="547618"/>
                  <a:pt x="401547" y="539980"/>
                  <a:pt x="406400" y="564243"/>
                </a:cubicBezTo>
                <a:cubicBezTo>
                  <a:pt x="406775" y="566118"/>
                  <a:pt x="407265" y="568026"/>
                  <a:pt x="408214" y="569686"/>
                </a:cubicBezTo>
                <a:cubicBezTo>
                  <a:pt x="409714" y="572311"/>
                  <a:pt x="411899" y="574482"/>
                  <a:pt x="413657" y="576943"/>
                </a:cubicBezTo>
                <a:cubicBezTo>
                  <a:pt x="414925" y="578717"/>
                  <a:pt x="416076" y="580572"/>
                  <a:pt x="417286" y="582386"/>
                </a:cubicBezTo>
                <a:cubicBezTo>
                  <a:pt x="417891" y="585410"/>
                  <a:pt x="418913" y="588380"/>
                  <a:pt x="419100" y="591458"/>
                </a:cubicBezTo>
                <a:cubicBezTo>
                  <a:pt x="419189" y="592933"/>
                  <a:pt x="419358" y="641040"/>
                  <a:pt x="422729" y="656772"/>
                </a:cubicBezTo>
                <a:cubicBezTo>
                  <a:pt x="423806" y="661797"/>
                  <a:pt x="427985" y="671728"/>
                  <a:pt x="429986" y="676729"/>
                </a:cubicBezTo>
                <a:cubicBezTo>
                  <a:pt x="430591" y="680962"/>
                  <a:pt x="430063" y="685521"/>
                  <a:pt x="431800" y="689429"/>
                </a:cubicBezTo>
                <a:cubicBezTo>
                  <a:pt x="432686" y="691422"/>
                  <a:pt x="437122" y="690881"/>
                  <a:pt x="437243" y="693058"/>
                </a:cubicBezTo>
                <a:cubicBezTo>
                  <a:pt x="438384" y="713597"/>
                  <a:pt x="438811" y="734452"/>
                  <a:pt x="435429" y="754743"/>
                </a:cubicBezTo>
                <a:cubicBezTo>
                  <a:pt x="434894" y="757956"/>
                  <a:pt x="429270" y="756916"/>
                  <a:pt x="426357" y="758372"/>
                </a:cubicBezTo>
                <a:cubicBezTo>
                  <a:pt x="424407" y="759347"/>
                  <a:pt x="422589" y="760604"/>
                  <a:pt x="420914" y="762000"/>
                </a:cubicBezTo>
                <a:cubicBezTo>
                  <a:pt x="418943" y="763643"/>
                  <a:pt x="417046" y="765418"/>
                  <a:pt x="415471" y="767443"/>
                </a:cubicBezTo>
                <a:cubicBezTo>
                  <a:pt x="412794" y="770885"/>
                  <a:pt x="408214" y="778329"/>
                  <a:pt x="408214" y="778329"/>
                </a:cubicBezTo>
                <a:cubicBezTo>
                  <a:pt x="402374" y="801690"/>
                  <a:pt x="402126" y="796754"/>
                  <a:pt x="406400" y="830943"/>
                </a:cubicBezTo>
                <a:cubicBezTo>
                  <a:pt x="406670" y="833107"/>
                  <a:pt x="408819" y="834572"/>
                  <a:pt x="410029" y="836386"/>
                </a:cubicBezTo>
                <a:cubicBezTo>
                  <a:pt x="410634" y="838200"/>
                  <a:pt x="410333" y="840655"/>
                  <a:pt x="411843" y="841829"/>
                </a:cubicBezTo>
                <a:cubicBezTo>
                  <a:pt x="416113" y="845150"/>
                  <a:pt x="421719" y="846303"/>
                  <a:pt x="426357" y="849086"/>
                </a:cubicBezTo>
                <a:lnTo>
                  <a:pt x="435429" y="854529"/>
                </a:lnTo>
                <a:cubicBezTo>
                  <a:pt x="448128" y="871462"/>
                  <a:pt x="441476" y="865414"/>
                  <a:pt x="453571" y="874486"/>
                </a:cubicBezTo>
                <a:cubicBezTo>
                  <a:pt x="471911" y="920334"/>
                  <a:pt x="458660" y="883827"/>
                  <a:pt x="455386" y="1003300"/>
                </a:cubicBezTo>
                <a:cubicBezTo>
                  <a:pt x="455269" y="1007575"/>
                  <a:pt x="454274" y="1011782"/>
                  <a:pt x="453571" y="1016000"/>
                </a:cubicBezTo>
                <a:cubicBezTo>
                  <a:pt x="451963" y="1025645"/>
                  <a:pt x="451077" y="1027452"/>
                  <a:pt x="448129" y="1037772"/>
                </a:cubicBezTo>
                <a:cubicBezTo>
                  <a:pt x="447915" y="1039694"/>
                  <a:pt x="445469" y="1063247"/>
                  <a:pt x="444500" y="1066800"/>
                </a:cubicBezTo>
                <a:cubicBezTo>
                  <a:pt x="443519" y="1070396"/>
                  <a:pt x="438022" y="1079010"/>
                  <a:pt x="435429" y="1081315"/>
                </a:cubicBezTo>
                <a:cubicBezTo>
                  <a:pt x="432170" y="1084212"/>
                  <a:pt x="427949" y="1085848"/>
                  <a:pt x="424543" y="1088572"/>
                </a:cubicBezTo>
                <a:cubicBezTo>
                  <a:pt x="420240" y="1092014"/>
                  <a:pt x="411942" y="1099316"/>
                  <a:pt x="406400" y="1101272"/>
                </a:cubicBezTo>
                <a:cubicBezTo>
                  <a:pt x="399346" y="1103762"/>
                  <a:pt x="391886" y="1104901"/>
                  <a:pt x="384629" y="1106715"/>
                </a:cubicBezTo>
                <a:cubicBezTo>
                  <a:pt x="379791" y="1107925"/>
                  <a:pt x="375033" y="1109523"/>
                  <a:pt x="370114" y="1110343"/>
                </a:cubicBezTo>
                <a:cubicBezTo>
                  <a:pt x="358385" y="1112299"/>
                  <a:pt x="361042" y="1113670"/>
                  <a:pt x="357414" y="1113972"/>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907B65F-EB5D-CCF6-4DCD-08DECC9C4B19}"/>
              </a:ext>
            </a:extLst>
          </p:cNvPr>
          <p:cNvSpPr/>
          <p:nvPr/>
        </p:nvSpPr>
        <p:spPr>
          <a:xfrm>
            <a:off x="6353227" y="3717471"/>
            <a:ext cx="463079" cy="1114008"/>
          </a:xfrm>
          <a:custGeom>
            <a:avLst/>
            <a:gdLst>
              <a:gd name="connsiteX0" fmla="*/ 357414 w 463079"/>
              <a:gd name="connsiteY0" fmla="*/ 1113972 h 1114008"/>
              <a:gd name="connsiteX1" fmla="*/ 348343 w 463079"/>
              <a:gd name="connsiteY1" fmla="*/ 1112158 h 1114008"/>
              <a:gd name="connsiteX2" fmla="*/ 332014 w 463079"/>
              <a:gd name="connsiteY2" fmla="*/ 1110343 h 1114008"/>
              <a:gd name="connsiteX3" fmla="*/ 321129 w 463079"/>
              <a:gd name="connsiteY3" fmla="*/ 1106715 h 1114008"/>
              <a:gd name="connsiteX4" fmla="*/ 310243 w 463079"/>
              <a:gd name="connsiteY4" fmla="*/ 1097643 h 1114008"/>
              <a:gd name="connsiteX5" fmla="*/ 306614 w 463079"/>
              <a:gd name="connsiteY5" fmla="*/ 1090386 h 1114008"/>
              <a:gd name="connsiteX6" fmla="*/ 297543 w 463079"/>
              <a:gd name="connsiteY6" fmla="*/ 1066800 h 1114008"/>
              <a:gd name="connsiteX7" fmla="*/ 292100 w 463079"/>
              <a:gd name="connsiteY7" fmla="*/ 1046843 h 1114008"/>
              <a:gd name="connsiteX8" fmla="*/ 284843 w 463079"/>
              <a:gd name="connsiteY8" fmla="*/ 1030515 h 1114008"/>
              <a:gd name="connsiteX9" fmla="*/ 283029 w 463079"/>
              <a:gd name="connsiteY9" fmla="*/ 1025072 h 1114008"/>
              <a:gd name="connsiteX10" fmla="*/ 281214 w 463079"/>
              <a:gd name="connsiteY10" fmla="*/ 1016000 h 1114008"/>
              <a:gd name="connsiteX11" fmla="*/ 273957 w 463079"/>
              <a:gd name="connsiteY11" fmla="*/ 1012372 h 1114008"/>
              <a:gd name="connsiteX12" fmla="*/ 270329 w 463079"/>
              <a:gd name="connsiteY12" fmla="*/ 1006929 h 1114008"/>
              <a:gd name="connsiteX13" fmla="*/ 264886 w 463079"/>
              <a:gd name="connsiteY13" fmla="*/ 997858 h 1114008"/>
              <a:gd name="connsiteX14" fmla="*/ 259443 w 463079"/>
              <a:gd name="connsiteY14" fmla="*/ 994229 h 1114008"/>
              <a:gd name="connsiteX15" fmla="*/ 241300 w 463079"/>
              <a:gd name="connsiteY15" fmla="*/ 985158 h 1114008"/>
              <a:gd name="connsiteX16" fmla="*/ 224971 w 463079"/>
              <a:gd name="connsiteY16" fmla="*/ 972458 h 1114008"/>
              <a:gd name="connsiteX17" fmla="*/ 208643 w 463079"/>
              <a:gd name="connsiteY17" fmla="*/ 963386 h 1114008"/>
              <a:gd name="connsiteX18" fmla="*/ 203200 w 463079"/>
              <a:gd name="connsiteY18" fmla="*/ 961572 h 1114008"/>
              <a:gd name="connsiteX19" fmla="*/ 197757 w 463079"/>
              <a:gd name="connsiteY19" fmla="*/ 952500 h 1114008"/>
              <a:gd name="connsiteX20" fmla="*/ 190500 w 463079"/>
              <a:gd name="connsiteY20" fmla="*/ 941615 h 1114008"/>
              <a:gd name="connsiteX21" fmla="*/ 188686 w 463079"/>
              <a:gd name="connsiteY21" fmla="*/ 934358 h 1114008"/>
              <a:gd name="connsiteX22" fmla="*/ 186871 w 463079"/>
              <a:gd name="connsiteY22" fmla="*/ 914400 h 1114008"/>
              <a:gd name="connsiteX23" fmla="*/ 179614 w 463079"/>
              <a:gd name="connsiteY23" fmla="*/ 910772 h 1114008"/>
              <a:gd name="connsiteX24" fmla="*/ 175986 w 463079"/>
              <a:gd name="connsiteY24" fmla="*/ 905329 h 1114008"/>
              <a:gd name="connsiteX25" fmla="*/ 159657 w 463079"/>
              <a:gd name="connsiteY25" fmla="*/ 894443 h 1114008"/>
              <a:gd name="connsiteX26" fmla="*/ 139700 w 463079"/>
              <a:gd name="connsiteY26" fmla="*/ 876300 h 1114008"/>
              <a:gd name="connsiteX27" fmla="*/ 132443 w 463079"/>
              <a:gd name="connsiteY27" fmla="*/ 865415 h 1114008"/>
              <a:gd name="connsiteX28" fmla="*/ 136071 w 463079"/>
              <a:gd name="connsiteY28" fmla="*/ 845458 h 1114008"/>
              <a:gd name="connsiteX29" fmla="*/ 143329 w 463079"/>
              <a:gd name="connsiteY29" fmla="*/ 836386 h 1114008"/>
              <a:gd name="connsiteX30" fmla="*/ 154214 w 463079"/>
              <a:gd name="connsiteY30" fmla="*/ 827315 h 1114008"/>
              <a:gd name="connsiteX31" fmla="*/ 159657 w 463079"/>
              <a:gd name="connsiteY31" fmla="*/ 825500 h 1114008"/>
              <a:gd name="connsiteX32" fmla="*/ 170543 w 463079"/>
              <a:gd name="connsiteY32" fmla="*/ 818243 h 1114008"/>
              <a:gd name="connsiteX33" fmla="*/ 183243 w 463079"/>
              <a:gd name="connsiteY33" fmla="*/ 805543 h 1114008"/>
              <a:gd name="connsiteX34" fmla="*/ 183243 w 463079"/>
              <a:gd name="connsiteY34" fmla="*/ 781958 h 1114008"/>
              <a:gd name="connsiteX35" fmla="*/ 168729 w 463079"/>
              <a:gd name="connsiteY35" fmla="*/ 774700 h 1114008"/>
              <a:gd name="connsiteX36" fmla="*/ 152400 w 463079"/>
              <a:gd name="connsiteY36" fmla="*/ 769258 h 1114008"/>
              <a:gd name="connsiteX37" fmla="*/ 146957 w 463079"/>
              <a:gd name="connsiteY37" fmla="*/ 723900 h 1114008"/>
              <a:gd name="connsiteX38" fmla="*/ 150586 w 463079"/>
              <a:gd name="connsiteY38" fmla="*/ 691243 h 1114008"/>
              <a:gd name="connsiteX39" fmla="*/ 152400 w 463079"/>
              <a:gd name="connsiteY39" fmla="*/ 680358 h 1114008"/>
              <a:gd name="connsiteX40" fmla="*/ 183243 w 463079"/>
              <a:gd name="connsiteY40" fmla="*/ 667658 h 1114008"/>
              <a:gd name="connsiteX41" fmla="*/ 192314 w 463079"/>
              <a:gd name="connsiteY41" fmla="*/ 664029 h 1114008"/>
              <a:gd name="connsiteX42" fmla="*/ 201386 w 463079"/>
              <a:gd name="connsiteY42" fmla="*/ 653143 h 1114008"/>
              <a:gd name="connsiteX43" fmla="*/ 199571 w 463079"/>
              <a:gd name="connsiteY43" fmla="*/ 645886 h 1114008"/>
              <a:gd name="connsiteX44" fmla="*/ 185057 w 463079"/>
              <a:gd name="connsiteY44" fmla="*/ 627743 h 1114008"/>
              <a:gd name="connsiteX45" fmla="*/ 190500 w 463079"/>
              <a:gd name="connsiteY45" fmla="*/ 598715 h 1114008"/>
              <a:gd name="connsiteX46" fmla="*/ 195943 w 463079"/>
              <a:gd name="connsiteY46" fmla="*/ 595086 h 1114008"/>
              <a:gd name="connsiteX47" fmla="*/ 199571 w 463079"/>
              <a:gd name="connsiteY47" fmla="*/ 589643 h 1114008"/>
              <a:gd name="connsiteX48" fmla="*/ 208643 w 463079"/>
              <a:gd name="connsiteY48" fmla="*/ 584200 h 1114008"/>
              <a:gd name="connsiteX49" fmla="*/ 210457 w 463079"/>
              <a:gd name="connsiteY49" fmla="*/ 576943 h 1114008"/>
              <a:gd name="connsiteX50" fmla="*/ 201386 w 463079"/>
              <a:gd name="connsiteY50" fmla="*/ 564243 h 1114008"/>
              <a:gd name="connsiteX51" fmla="*/ 199571 w 463079"/>
              <a:gd name="connsiteY51" fmla="*/ 555172 h 1114008"/>
              <a:gd name="connsiteX52" fmla="*/ 194129 w 463079"/>
              <a:gd name="connsiteY52" fmla="*/ 556986 h 1114008"/>
              <a:gd name="connsiteX53" fmla="*/ 188686 w 463079"/>
              <a:gd name="connsiteY53" fmla="*/ 560615 h 1114008"/>
              <a:gd name="connsiteX54" fmla="*/ 166914 w 463079"/>
              <a:gd name="connsiteY54" fmla="*/ 556986 h 1114008"/>
              <a:gd name="connsiteX55" fmla="*/ 159657 w 463079"/>
              <a:gd name="connsiteY55" fmla="*/ 564243 h 1114008"/>
              <a:gd name="connsiteX56" fmla="*/ 154214 w 463079"/>
              <a:gd name="connsiteY56" fmla="*/ 586015 h 1114008"/>
              <a:gd name="connsiteX57" fmla="*/ 148771 w 463079"/>
              <a:gd name="connsiteY57" fmla="*/ 589643 h 1114008"/>
              <a:gd name="connsiteX58" fmla="*/ 141514 w 463079"/>
              <a:gd name="connsiteY58" fmla="*/ 595086 h 1114008"/>
              <a:gd name="connsiteX59" fmla="*/ 127000 w 463079"/>
              <a:gd name="connsiteY59" fmla="*/ 600529 h 1114008"/>
              <a:gd name="connsiteX60" fmla="*/ 116114 w 463079"/>
              <a:gd name="connsiteY60" fmla="*/ 609600 h 1114008"/>
              <a:gd name="connsiteX61" fmla="*/ 110671 w 463079"/>
              <a:gd name="connsiteY61" fmla="*/ 611415 h 1114008"/>
              <a:gd name="connsiteX62" fmla="*/ 92529 w 463079"/>
              <a:gd name="connsiteY62" fmla="*/ 618672 h 1114008"/>
              <a:gd name="connsiteX63" fmla="*/ 79829 w 463079"/>
              <a:gd name="connsiteY63" fmla="*/ 613229 h 1114008"/>
              <a:gd name="connsiteX64" fmla="*/ 78014 w 463079"/>
              <a:gd name="connsiteY64" fmla="*/ 607786 h 1114008"/>
              <a:gd name="connsiteX65" fmla="*/ 79829 w 463079"/>
              <a:gd name="connsiteY65" fmla="*/ 582386 h 1114008"/>
              <a:gd name="connsiteX66" fmla="*/ 83457 w 463079"/>
              <a:gd name="connsiteY66" fmla="*/ 576943 h 1114008"/>
              <a:gd name="connsiteX67" fmla="*/ 85271 w 463079"/>
              <a:gd name="connsiteY67" fmla="*/ 567872 h 1114008"/>
              <a:gd name="connsiteX68" fmla="*/ 96157 w 463079"/>
              <a:gd name="connsiteY68" fmla="*/ 551543 h 1114008"/>
              <a:gd name="connsiteX69" fmla="*/ 97971 w 463079"/>
              <a:gd name="connsiteY69" fmla="*/ 538843 h 1114008"/>
              <a:gd name="connsiteX70" fmla="*/ 92529 w 463079"/>
              <a:gd name="connsiteY70" fmla="*/ 537029 h 1114008"/>
              <a:gd name="connsiteX71" fmla="*/ 79829 w 463079"/>
              <a:gd name="connsiteY71" fmla="*/ 540658 h 1114008"/>
              <a:gd name="connsiteX72" fmla="*/ 61686 w 463079"/>
              <a:gd name="connsiteY72" fmla="*/ 537029 h 1114008"/>
              <a:gd name="connsiteX73" fmla="*/ 54429 w 463079"/>
              <a:gd name="connsiteY73" fmla="*/ 531586 h 1114008"/>
              <a:gd name="connsiteX74" fmla="*/ 48986 w 463079"/>
              <a:gd name="connsiteY74" fmla="*/ 527958 h 1114008"/>
              <a:gd name="connsiteX75" fmla="*/ 41729 w 463079"/>
              <a:gd name="connsiteY75" fmla="*/ 520700 h 1114008"/>
              <a:gd name="connsiteX76" fmla="*/ 34471 w 463079"/>
              <a:gd name="connsiteY76" fmla="*/ 517072 h 1114008"/>
              <a:gd name="connsiteX77" fmla="*/ 29029 w 463079"/>
              <a:gd name="connsiteY77" fmla="*/ 508000 h 1114008"/>
              <a:gd name="connsiteX78" fmla="*/ 27214 w 463079"/>
              <a:gd name="connsiteY78" fmla="*/ 498929 h 1114008"/>
              <a:gd name="connsiteX79" fmla="*/ 23586 w 463079"/>
              <a:gd name="connsiteY79" fmla="*/ 468086 h 1114008"/>
              <a:gd name="connsiteX80" fmla="*/ 25400 w 463079"/>
              <a:gd name="connsiteY80" fmla="*/ 448129 h 1114008"/>
              <a:gd name="connsiteX81" fmla="*/ 30843 w 463079"/>
              <a:gd name="connsiteY81" fmla="*/ 444500 h 1114008"/>
              <a:gd name="connsiteX82" fmla="*/ 38100 w 463079"/>
              <a:gd name="connsiteY82" fmla="*/ 439058 h 1114008"/>
              <a:gd name="connsiteX83" fmla="*/ 47171 w 463079"/>
              <a:gd name="connsiteY83" fmla="*/ 417286 h 1114008"/>
              <a:gd name="connsiteX84" fmla="*/ 45357 w 463079"/>
              <a:gd name="connsiteY84" fmla="*/ 411843 h 1114008"/>
              <a:gd name="connsiteX85" fmla="*/ 39914 w 463079"/>
              <a:gd name="connsiteY85" fmla="*/ 410029 h 1114008"/>
              <a:gd name="connsiteX86" fmla="*/ 34471 w 463079"/>
              <a:gd name="connsiteY86" fmla="*/ 406400 h 1114008"/>
              <a:gd name="connsiteX87" fmla="*/ 27214 w 463079"/>
              <a:gd name="connsiteY87" fmla="*/ 397329 h 1114008"/>
              <a:gd name="connsiteX88" fmla="*/ 21771 w 463079"/>
              <a:gd name="connsiteY88" fmla="*/ 391886 h 1114008"/>
              <a:gd name="connsiteX89" fmla="*/ 18143 w 463079"/>
              <a:gd name="connsiteY89" fmla="*/ 382815 h 1114008"/>
              <a:gd name="connsiteX90" fmla="*/ 14514 w 463079"/>
              <a:gd name="connsiteY90" fmla="*/ 375558 h 1114008"/>
              <a:gd name="connsiteX91" fmla="*/ 12700 w 463079"/>
              <a:gd name="connsiteY91" fmla="*/ 370115 h 1114008"/>
              <a:gd name="connsiteX92" fmla="*/ 7257 w 463079"/>
              <a:gd name="connsiteY92" fmla="*/ 359229 h 1114008"/>
              <a:gd name="connsiteX93" fmla="*/ 0 w 463079"/>
              <a:gd name="connsiteY93" fmla="*/ 333829 h 1114008"/>
              <a:gd name="connsiteX94" fmla="*/ 1814 w 463079"/>
              <a:gd name="connsiteY94" fmla="*/ 264886 h 1114008"/>
              <a:gd name="connsiteX95" fmla="*/ 5443 w 463079"/>
              <a:gd name="connsiteY95" fmla="*/ 250372 h 1114008"/>
              <a:gd name="connsiteX96" fmla="*/ 7257 w 463079"/>
              <a:gd name="connsiteY96" fmla="*/ 244929 h 1114008"/>
              <a:gd name="connsiteX97" fmla="*/ 16329 w 463079"/>
              <a:gd name="connsiteY97" fmla="*/ 235858 h 1114008"/>
              <a:gd name="connsiteX98" fmla="*/ 18143 w 463079"/>
              <a:gd name="connsiteY98" fmla="*/ 230415 h 1114008"/>
              <a:gd name="connsiteX99" fmla="*/ 19957 w 463079"/>
              <a:gd name="connsiteY99" fmla="*/ 223158 h 1114008"/>
              <a:gd name="connsiteX100" fmla="*/ 29029 w 463079"/>
              <a:gd name="connsiteY100" fmla="*/ 206829 h 1114008"/>
              <a:gd name="connsiteX101" fmla="*/ 34471 w 463079"/>
              <a:gd name="connsiteY101" fmla="*/ 195943 h 1114008"/>
              <a:gd name="connsiteX102" fmla="*/ 48986 w 463079"/>
              <a:gd name="connsiteY102" fmla="*/ 181429 h 1114008"/>
              <a:gd name="connsiteX103" fmla="*/ 52614 w 463079"/>
              <a:gd name="connsiteY103" fmla="*/ 175986 h 1114008"/>
              <a:gd name="connsiteX104" fmla="*/ 63500 w 463079"/>
              <a:gd name="connsiteY104" fmla="*/ 157843 h 1114008"/>
              <a:gd name="connsiteX105" fmla="*/ 67129 w 463079"/>
              <a:gd name="connsiteY105" fmla="*/ 152400 h 1114008"/>
              <a:gd name="connsiteX106" fmla="*/ 76200 w 463079"/>
              <a:gd name="connsiteY106" fmla="*/ 145143 h 1114008"/>
              <a:gd name="connsiteX107" fmla="*/ 78014 w 463079"/>
              <a:gd name="connsiteY107" fmla="*/ 137886 h 1114008"/>
              <a:gd name="connsiteX108" fmla="*/ 83457 w 463079"/>
              <a:gd name="connsiteY108" fmla="*/ 134258 h 1114008"/>
              <a:gd name="connsiteX109" fmla="*/ 90714 w 463079"/>
              <a:gd name="connsiteY109" fmla="*/ 127000 h 1114008"/>
              <a:gd name="connsiteX110" fmla="*/ 101600 w 463079"/>
              <a:gd name="connsiteY110" fmla="*/ 117929 h 1114008"/>
              <a:gd name="connsiteX111" fmla="*/ 105229 w 463079"/>
              <a:gd name="connsiteY111" fmla="*/ 112486 h 1114008"/>
              <a:gd name="connsiteX112" fmla="*/ 110671 w 463079"/>
              <a:gd name="connsiteY112" fmla="*/ 108858 h 1114008"/>
              <a:gd name="connsiteX113" fmla="*/ 123371 w 463079"/>
              <a:gd name="connsiteY113" fmla="*/ 99786 h 1114008"/>
              <a:gd name="connsiteX114" fmla="*/ 137886 w 463079"/>
              <a:gd name="connsiteY114" fmla="*/ 94343 h 1114008"/>
              <a:gd name="connsiteX115" fmla="*/ 146957 w 463079"/>
              <a:gd name="connsiteY115" fmla="*/ 90715 h 1114008"/>
              <a:gd name="connsiteX116" fmla="*/ 170543 w 463079"/>
              <a:gd name="connsiteY116" fmla="*/ 76200 h 1114008"/>
              <a:gd name="connsiteX117" fmla="*/ 177800 w 463079"/>
              <a:gd name="connsiteY117" fmla="*/ 65315 h 1114008"/>
              <a:gd name="connsiteX118" fmla="*/ 179614 w 463079"/>
              <a:gd name="connsiteY118" fmla="*/ 59872 h 1114008"/>
              <a:gd name="connsiteX119" fmla="*/ 190500 w 463079"/>
              <a:gd name="connsiteY119" fmla="*/ 38100 h 1114008"/>
              <a:gd name="connsiteX120" fmla="*/ 197757 w 463079"/>
              <a:gd name="connsiteY120" fmla="*/ 10886 h 1114008"/>
              <a:gd name="connsiteX121" fmla="*/ 201386 w 463079"/>
              <a:gd name="connsiteY121" fmla="*/ 3629 h 1114008"/>
              <a:gd name="connsiteX122" fmla="*/ 214086 w 463079"/>
              <a:gd name="connsiteY122" fmla="*/ 0 h 1114008"/>
              <a:gd name="connsiteX123" fmla="*/ 219529 w 463079"/>
              <a:gd name="connsiteY123" fmla="*/ 3629 h 1114008"/>
              <a:gd name="connsiteX124" fmla="*/ 230414 w 463079"/>
              <a:gd name="connsiteY124" fmla="*/ 7258 h 1114008"/>
              <a:gd name="connsiteX125" fmla="*/ 235857 w 463079"/>
              <a:gd name="connsiteY125" fmla="*/ 9072 h 1114008"/>
              <a:gd name="connsiteX126" fmla="*/ 246743 w 463079"/>
              <a:gd name="connsiteY126" fmla="*/ 10886 h 1114008"/>
              <a:gd name="connsiteX127" fmla="*/ 273957 w 463079"/>
              <a:gd name="connsiteY127" fmla="*/ 16329 h 1114008"/>
              <a:gd name="connsiteX128" fmla="*/ 312057 w 463079"/>
              <a:gd name="connsiteY128" fmla="*/ 19958 h 1114008"/>
              <a:gd name="connsiteX129" fmla="*/ 319314 w 463079"/>
              <a:gd name="connsiteY129" fmla="*/ 23586 h 1114008"/>
              <a:gd name="connsiteX130" fmla="*/ 328386 w 463079"/>
              <a:gd name="connsiteY130" fmla="*/ 38100 h 1114008"/>
              <a:gd name="connsiteX131" fmla="*/ 332014 w 463079"/>
              <a:gd name="connsiteY131" fmla="*/ 43543 h 1114008"/>
              <a:gd name="connsiteX132" fmla="*/ 339271 w 463079"/>
              <a:gd name="connsiteY132" fmla="*/ 56243 h 1114008"/>
              <a:gd name="connsiteX133" fmla="*/ 350157 w 463079"/>
              <a:gd name="connsiteY133" fmla="*/ 70758 h 1114008"/>
              <a:gd name="connsiteX134" fmla="*/ 355600 w 463079"/>
              <a:gd name="connsiteY134" fmla="*/ 79829 h 1114008"/>
              <a:gd name="connsiteX135" fmla="*/ 361043 w 463079"/>
              <a:gd name="connsiteY135" fmla="*/ 99786 h 1114008"/>
              <a:gd name="connsiteX136" fmla="*/ 357414 w 463079"/>
              <a:gd name="connsiteY136" fmla="*/ 152400 h 1114008"/>
              <a:gd name="connsiteX137" fmla="*/ 362857 w 463079"/>
              <a:gd name="connsiteY137" fmla="*/ 170543 h 1114008"/>
              <a:gd name="connsiteX138" fmla="*/ 379186 w 463079"/>
              <a:gd name="connsiteY138" fmla="*/ 168729 h 1114008"/>
              <a:gd name="connsiteX139" fmla="*/ 410029 w 463079"/>
              <a:gd name="connsiteY139" fmla="*/ 166915 h 1114008"/>
              <a:gd name="connsiteX140" fmla="*/ 420914 w 463079"/>
              <a:gd name="connsiteY140" fmla="*/ 170543 h 1114008"/>
              <a:gd name="connsiteX141" fmla="*/ 426357 w 463079"/>
              <a:gd name="connsiteY141" fmla="*/ 172358 h 1114008"/>
              <a:gd name="connsiteX142" fmla="*/ 431800 w 463079"/>
              <a:gd name="connsiteY142" fmla="*/ 175986 h 1114008"/>
              <a:gd name="connsiteX143" fmla="*/ 431800 w 463079"/>
              <a:gd name="connsiteY143" fmla="*/ 224972 h 1114008"/>
              <a:gd name="connsiteX144" fmla="*/ 429986 w 463079"/>
              <a:gd name="connsiteY144" fmla="*/ 270329 h 1114008"/>
              <a:gd name="connsiteX145" fmla="*/ 433614 w 463079"/>
              <a:gd name="connsiteY145" fmla="*/ 304800 h 1114008"/>
              <a:gd name="connsiteX146" fmla="*/ 437243 w 463079"/>
              <a:gd name="connsiteY146" fmla="*/ 310243 h 1114008"/>
              <a:gd name="connsiteX147" fmla="*/ 440871 w 463079"/>
              <a:gd name="connsiteY147" fmla="*/ 317500 h 1114008"/>
              <a:gd name="connsiteX148" fmla="*/ 449943 w 463079"/>
              <a:gd name="connsiteY148" fmla="*/ 335643 h 1114008"/>
              <a:gd name="connsiteX149" fmla="*/ 455386 w 463079"/>
              <a:gd name="connsiteY149" fmla="*/ 361043 h 1114008"/>
              <a:gd name="connsiteX150" fmla="*/ 457200 w 463079"/>
              <a:gd name="connsiteY150" fmla="*/ 370115 h 1114008"/>
              <a:gd name="connsiteX151" fmla="*/ 460829 w 463079"/>
              <a:gd name="connsiteY151" fmla="*/ 379186 h 1114008"/>
              <a:gd name="connsiteX152" fmla="*/ 457200 w 463079"/>
              <a:gd name="connsiteY152" fmla="*/ 415472 h 1114008"/>
              <a:gd name="connsiteX153" fmla="*/ 455386 w 463079"/>
              <a:gd name="connsiteY153" fmla="*/ 426358 h 1114008"/>
              <a:gd name="connsiteX154" fmla="*/ 449943 w 463079"/>
              <a:gd name="connsiteY154" fmla="*/ 477158 h 1114008"/>
              <a:gd name="connsiteX155" fmla="*/ 446314 w 463079"/>
              <a:gd name="connsiteY155" fmla="*/ 489858 h 1114008"/>
              <a:gd name="connsiteX156" fmla="*/ 442686 w 463079"/>
              <a:gd name="connsiteY156" fmla="*/ 495300 h 1114008"/>
              <a:gd name="connsiteX157" fmla="*/ 435429 w 463079"/>
              <a:gd name="connsiteY157" fmla="*/ 498929 h 1114008"/>
              <a:gd name="connsiteX158" fmla="*/ 422729 w 463079"/>
              <a:gd name="connsiteY158" fmla="*/ 502558 h 1114008"/>
              <a:gd name="connsiteX159" fmla="*/ 417286 w 463079"/>
              <a:gd name="connsiteY159" fmla="*/ 506186 h 1114008"/>
              <a:gd name="connsiteX160" fmla="*/ 413657 w 463079"/>
              <a:gd name="connsiteY160" fmla="*/ 513443 h 1114008"/>
              <a:gd name="connsiteX161" fmla="*/ 404586 w 463079"/>
              <a:gd name="connsiteY161" fmla="*/ 526143 h 1114008"/>
              <a:gd name="connsiteX162" fmla="*/ 406400 w 463079"/>
              <a:gd name="connsiteY162" fmla="*/ 564243 h 1114008"/>
              <a:gd name="connsiteX163" fmla="*/ 408214 w 463079"/>
              <a:gd name="connsiteY163" fmla="*/ 569686 h 1114008"/>
              <a:gd name="connsiteX164" fmla="*/ 413657 w 463079"/>
              <a:gd name="connsiteY164" fmla="*/ 576943 h 1114008"/>
              <a:gd name="connsiteX165" fmla="*/ 417286 w 463079"/>
              <a:gd name="connsiteY165" fmla="*/ 582386 h 1114008"/>
              <a:gd name="connsiteX166" fmla="*/ 419100 w 463079"/>
              <a:gd name="connsiteY166" fmla="*/ 591458 h 1114008"/>
              <a:gd name="connsiteX167" fmla="*/ 422729 w 463079"/>
              <a:gd name="connsiteY167" fmla="*/ 656772 h 1114008"/>
              <a:gd name="connsiteX168" fmla="*/ 429986 w 463079"/>
              <a:gd name="connsiteY168" fmla="*/ 676729 h 1114008"/>
              <a:gd name="connsiteX169" fmla="*/ 431800 w 463079"/>
              <a:gd name="connsiteY169" fmla="*/ 689429 h 1114008"/>
              <a:gd name="connsiteX170" fmla="*/ 437243 w 463079"/>
              <a:gd name="connsiteY170" fmla="*/ 693058 h 1114008"/>
              <a:gd name="connsiteX171" fmla="*/ 435429 w 463079"/>
              <a:gd name="connsiteY171" fmla="*/ 754743 h 1114008"/>
              <a:gd name="connsiteX172" fmla="*/ 426357 w 463079"/>
              <a:gd name="connsiteY172" fmla="*/ 758372 h 1114008"/>
              <a:gd name="connsiteX173" fmla="*/ 420914 w 463079"/>
              <a:gd name="connsiteY173" fmla="*/ 762000 h 1114008"/>
              <a:gd name="connsiteX174" fmla="*/ 415471 w 463079"/>
              <a:gd name="connsiteY174" fmla="*/ 767443 h 1114008"/>
              <a:gd name="connsiteX175" fmla="*/ 408214 w 463079"/>
              <a:gd name="connsiteY175" fmla="*/ 778329 h 1114008"/>
              <a:gd name="connsiteX176" fmla="*/ 406400 w 463079"/>
              <a:gd name="connsiteY176" fmla="*/ 830943 h 1114008"/>
              <a:gd name="connsiteX177" fmla="*/ 410029 w 463079"/>
              <a:gd name="connsiteY177" fmla="*/ 836386 h 1114008"/>
              <a:gd name="connsiteX178" fmla="*/ 411843 w 463079"/>
              <a:gd name="connsiteY178" fmla="*/ 841829 h 1114008"/>
              <a:gd name="connsiteX179" fmla="*/ 426357 w 463079"/>
              <a:gd name="connsiteY179" fmla="*/ 849086 h 1114008"/>
              <a:gd name="connsiteX180" fmla="*/ 435429 w 463079"/>
              <a:gd name="connsiteY180" fmla="*/ 854529 h 1114008"/>
              <a:gd name="connsiteX181" fmla="*/ 453571 w 463079"/>
              <a:gd name="connsiteY181" fmla="*/ 874486 h 1114008"/>
              <a:gd name="connsiteX182" fmla="*/ 455386 w 463079"/>
              <a:gd name="connsiteY182" fmla="*/ 1003300 h 1114008"/>
              <a:gd name="connsiteX183" fmla="*/ 453571 w 463079"/>
              <a:gd name="connsiteY183" fmla="*/ 1016000 h 1114008"/>
              <a:gd name="connsiteX184" fmla="*/ 448129 w 463079"/>
              <a:gd name="connsiteY184" fmla="*/ 1037772 h 1114008"/>
              <a:gd name="connsiteX185" fmla="*/ 444500 w 463079"/>
              <a:gd name="connsiteY185" fmla="*/ 1066800 h 1114008"/>
              <a:gd name="connsiteX186" fmla="*/ 435429 w 463079"/>
              <a:gd name="connsiteY186" fmla="*/ 1081315 h 1114008"/>
              <a:gd name="connsiteX187" fmla="*/ 424543 w 463079"/>
              <a:gd name="connsiteY187" fmla="*/ 1088572 h 1114008"/>
              <a:gd name="connsiteX188" fmla="*/ 406400 w 463079"/>
              <a:gd name="connsiteY188" fmla="*/ 1101272 h 1114008"/>
              <a:gd name="connsiteX189" fmla="*/ 384629 w 463079"/>
              <a:gd name="connsiteY189" fmla="*/ 1106715 h 1114008"/>
              <a:gd name="connsiteX190" fmla="*/ 370114 w 463079"/>
              <a:gd name="connsiteY190" fmla="*/ 1110343 h 1114008"/>
              <a:gd name="connsiteX191" fmla="*/ 357414 w 463079"/>
              <a:gd name="connsiteY191" fmla="*/ 1113972 h 111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463079" h="1114008">
                <a:moveTo>
                  <a:pt x="357414" y="1113972"/>
                </a:moveTo>
                <a:cubicBezTo>
                  <a:pt x="353786" y="1114274"/>
                  <a:pt x="351396" y="1112594"/>
                  <a:pt x="348343" y="1112158"/>
                </a:cubicBezTo>
                <a:cubicBezTo>
                  <a:pt x="342922" y="1111383"/>
                  <a:pt x="337384" y="1111417"/>
                  <a:pt x="332014" y="1110343"/>
                </a:cubicBezTo>
                <a:cubicBezTo>
                  <a:pt x="328264" y="1109593"/>
                  <a:pt x="324757" y="1107924"/>
                  <a:pt x="321129" y="1106715"/>
                </a:cubicBezTo>
                <a:cubicBezTo>
                  <a:pt x="316789" y="1103821"/>
                  <a:pt x="313418" y="1102088"/>
                  <a:pt x="310243" y="1097643"/>
                </a:cubicBezTo>
                <a:cubicBezTo>
                  <a:pt x="308671" y="1095442"/>
                  <a:pt x="307824" y="1092805"/>
                  <a:pt x="306614" y="1090386"/>
                </a:cubicBezTo>
                <a:cubicBezTo>
                  <a:pt x="302201" y="1068321"/>
                  <a:pt x="308877" y="1097563"/>
                  <a:pt x="297543" y="1066800"/>
                </a:cubicBezTo>
                <a:cubicBezTo>
                  <a:pt x="295159" y="1060330"/>
                  <a:pt x="294378" y="1053351"/>
                  <a:pt x="292100" y="1046843"/>
                </a:cubicBezTo>
                <a:cubicBezTo>
                  <a:pt x="290132" y="1041221"/>
                  <a:pt x="287134" y="1036013"/>
                  <a:pt x="284843" y="1030515"/>
                </a:cubicBezTo>
                <a:cubicBezTo>
                  <a:pt x="284107" y="1028750"/>
                  <a:pt x="283493" y="1026927"/>
                  <a:pt x="283029" y="1025072"/>
                </a:cubicBezTo>
                <a:cubicBezTo>
                  <a:pt x="282281" y="1022080"/>
                  <a:pt x="283007" y="1018509"/>
                  <a:pt x="281214" y="1016000"/>
                </a:cubicBezTo>
                <a:cubicBezTo>
                  <a:pt x="279642" y="1013799"/>
                  <a:pt x="276376" y="1013581"/>
                  <a:pt x="273957" y="1012372"/>
                </a:cubicBezTo>
                <a:cubicBezTo>
                  <a:pt x="272748" y="1010558"/>
                  <a:pt x="271485" y="1008778"/>
                  <a:pt x="270329" y="1006929"/>
                </a:cubicBezTo>
                <a:cubicBezTo>
                  <a:pt x="268460" y="1003939"/>
                  <a:pt x="267181" y="1000535"/>
                  <a:pt x="264886" y="997858"/>
                </a:cubicBezTo>
                <a:cubicBezTo>
                  <a:pt x="263467" y="996202"/>
                  <a:pt x="261363" y="995263"/>
                  <a:pt x="259443" y="994229"/>
                </a:cubicBezTo>
                <a:cubicBezTo>
                  <a:pt x="253490" y="991023"/>
                  <a:pt x="247017" y="988768"/>
                  <a:pt x="241300" y="985158"/>
                </a:cubicBezTo>
                <a:cubicBezTo>
                  <a:pt x="235470" y="981476"/>
                  <a:pt x="230708" y="976284"/>
                  <a:pt x="224971" y="972458"/>
                </a:cubicBezTo>
                <a:cubicBezTo>
                  <a:pt x="217877" y="967728"/>
                  <a:pt x="218272" y="967665"/>
                  <a:pt x="208643" y="963386"/>
                </a:cubicBezTo>
                <a:cubicBezTo>
                  <a:pt x="206895" y="962609"/>
                  <a:pt x="205014" y="962177"/>
                  <a:pt x="203200" y="961572"/>
                </a:cubicBezTo>
                <a:cubicBezTo>
                  <a:pt x="201386" y="958548"/>
                  <a:pt x="199650" y="955475"/>
                  <a:pt x="197757" y="952500"/>
                </a:cubicBezTo>
                <a:cubicBezTo>
                  <a:pt x="195416" y="948821"/>
                  <a:pt x="192450" y="945515"/>
                  <a:pt x="190500" y="941615"/>
                </a:cubicBezTo>
                <a:cubicBezTo>
                  <a:pt x="189385" y="939385"/>
                  <a:pt x="189291" y="936777"/>
                  <a:pt x="188686" y="934358"/>
                </a:cubicBezTo>
                <a:cubicBezTo>
                  <a:pt x="188081" y="927705"/>
                  <a:pt x="189269" y="920635"/>
                  <a:pt x="186871" y="914400"/>
                </a:cubicBezTo>
                <a:cubicBezTo>
                  <a:pt x="185900" y="911876"/>
                  <a:pt x="181692" y="912503"/>
                  <a:pt x="179614" y="910772"/>
                </a:cubicBezTo>
                <a:cubicBezTo>
                  <a:pt x="177939" y="909376"/>
                  <a:pt x="177674" y="906710"/>
                  <a:pt x="175986" y="905329"/>
                </a:cubicBezTo>
                <a:cubicBezTo>
                  <a:pt x="170923" y="901186"/>
                  <a:pt x="165035" y="898167"/>
                  <a:pt x="159657" y="894443"/>
                </a:cubicBezTo>
                <a:cubicBezTo>
                  <a:pt x="153111" y="889911"/>
                  <a:pt x="143648" y="882222"/>
                  <a:pt x="139700" y="876300"/>
                </a:cubicBezTo>
                <a:lnTo>
                  <a:pt x="132443" y="865415"/>
                </a:lnTo>
                <a:cubicBezTo>
                  <a:pt x="133652" y="858763"/>
                  <a:pt x="133697" y="851789"/>
                  <a:pt x="136071" y="845458"/>
                </a:cubicBezTo>
                <a:cubicBezTo>
                  <a:pt x="137431" y="841832"/>
                  <a:pt x="140779" y="839301"/>
                  <a:pt x="143329" y="836386"/>
                </a:cubicBezTo>
                <a:cubicBezTo>
                  <a:pt x="146452" y="832816"/>
                  <a:pt x="149917" y="829464"/>
                  <a:pt x="154214" y="827315"/>
                </a:cubicBezTo>
                <a:cubicBezTo>
                  <a:pt x="155925" y="826460"/>
                  <a:pt x="157985" y="826429"/>
                  <a:pt x="159657" y="825500"/>
                </a:cubicBezTo>
                <a:cubicBezTo>
                  <a:pt x="163469" y="823382"/>
                  <a:pt x="167214" y="821060"/>
                  <a:pt x="170543" y="818243"/>
                </a:cubicBezTo>
                <a:cubicBezTo>
                  <a:pt x="175113" y="814376"/>
                  <a:pt x="183243" y="805543"/>
                  <a:pt x="183243" y="805543"/>
                </a:cubicBezTo>
                <a:cubicBezTo>
                  <a:pt x="184154" y="800079"/>
                  <a:pt x="187445" y="787094"/>
                  <a:pt x="183243" y="781958"/>
                </a:cubicBezTo>
                <a:cubicBezTo>
                  <a:pt x="179818" y="777771"/>
                  <a:pt x="173731" y="776760"/>
                  <a:pt x="168729" y="774700"/>
                </a:cubicBezTo>
                <a:cubicBezTo>
                  <a:pt x="163424" y="772516"/>
                  <a:pt x="152400" y="769258"/>
                  <a:pt x="152400" y="769258"/>
                </a:cubicBezTo>
                <a:cubicBezTo>
                  <a:pt x="146906" y="752774"/>
                  <a:pt x="146957" y="754311"/>
                  <a:pt x="146957" y="723900"/>
                </a:cubicBezTo>
                <a:cubicBezTo>
                  <a:pt x="146957" y="712947"/>
                  <a:pt x="149227" y="702111"/>
                  <a:pt x="150586" y="691243"/>
                </a:cubicBezTo>
                <a:cubicBezTo>
                  <a:pt x="151042" y="687593"/>
                  <a:pt x="150508" y="683512"/>
                  <a:pt x="152400" y="680358"/>
                </a:cubicBezTo>
                <a:cubicBezTo>
                  <a:pt x="158676" y="669898"/>
                  <a:pt x="174397" y="671197"/>
                  <a:pt x="183243" y="667658"/>
                </a:cubicBezTo>
                <a:lnTo>
                  <a:pt x="192314" y="664029"/>
                </a:lnTo>
                <a:cubicBezTo>
                  <a:pt x="193849" y="662494"/>
                  <a:pt x="200965" y="656089"/>
                  <a:pt x="201386" y="653143"/>
                </a:cubicBezTo>
                <a:cubicBezTo>
                  <a:pt x="201739" y="650675"/>
                  <a:pt x="200765" y="648075"/>
                  <a:pt x="199571" y="645886"/>
                </a:cubicBezTo>
                <a:cubicBezTo>
                  <a:pt x="194500" y="636589"/>
                  <a:pt x="191470" y="634156"/>
                  <a:pt x="185057" y="627743"/>
                </a:cubicBezTo>
                <a:cubicBezTo>
                  <a:pt x="185833" y="617654"/>
                  <a:pt x="182830" y="606385"/>
                  <a:pt x="190500" y="598715"/>
                </a:cubicBezTo>
                <a:cubicBezTo>
                  <a:pt x="192042" y="597173"/>
                  <a:pt x="194129" y="596296"/>
                  <a:pt x="195943" y="595086"/>
                </a:cubicBezTo>
                <a:cubicBezTo>
                  <a:pt x="197152" y="593272"/>
                  <a:pt x="197916" y="591062"/>
                  <a:pt x="199571" y="589643"/>
                </a:cubicBezTo>
                <a:cubicBezTo>
                  <a:pt x="202249" y="587348"/>
                  <a:pt x="206348" y="586878"/>
                  <a:pt x="208643" y="584200"/>
                </a:cubicBezTo>
                <a:cubicBezTo>
                  <a:pt x="210266" y="582307"/>
                  <a:pt x="209852" y="579362"/>
                  <a:pt x="210457" y="576943"/>
                </a:cubicBezTo>
                <a:cubicBezTo>
                  <a:pt x="210141" y="576522"/>
                  <a:pt x="202051" y="566015"/>
                  <a:pt x="201386" y="564243"/>
                </a:cubicBezTo>
                <a:cubicBezTo>
                  <a:pt x="200303" y="561356"/>
                  <a:pt x="200176" y="558196"/>
                  <a:pt x="199571" y="555172"/>
                </a:cubicBezTo>
                <a:cubicBezTo>
                  <a:pt x="197757" y="555777"/>
                  <a:pt x="195839" y="556131"/>
                  <a:pt x="194129" y="556986"/>
                </a:cubicBezTo>
                <a:cubicBezTo>
                  <a:pt x="192179" y="557961"/>
                  <a:pt x="190858" y="560418"/>
                  <a:pt x="188686" y="560615"/>
                </a:cubicBezTo>
                <a:cubicBezTo>
                  <a:pt x="182460" y="561181"/>
                  <a:pt x="173398" y="558607"/>
                  <a:pt x="166914" y="556986"/>
                </a:cubicBezTo>
                <a:cubicBezTo>
                  <a:pt x="164495" y="559405"/>
                  <a:pt x="161187" y="561183"/>
                  <a:pt x="159657" y="564243"/>
                </a:cubicBezTo>
                <a:cubicBezTo>
                  <a:pt x="157950" y="567658"/>
                  <a:pt x="158242" y="583330"/>
                  <a:pt x="154214" y="586015"/>
                </a:cubicBezTo>
                <a:cubicBezTo>
                  <a:pt x="152400" y="587224"/>
                  <a:pt x="150545" y="588376"/>
                  <a:pt x="148771" y="589643"/>
                </a:cubicBezTo>
                <a:cubicBezTo>
                  <a:pt x="146310" y="591400"/>
                  <a:pt x="144157" y="593617"/>
                  <a:pt x="141514" y="595086"/>
                </a:cubicBezTo>
                <a:cubicBezTo>
                  <a:pt x="138255" y="596896"/>
                  <a:pt x="131077" y="599170"/>
                  <a:pt x="127000" y="600529"/>
                </a:cubicBezTo>
                <a:cubicBezTo>
                  <a:pt x="122986" y="604543"/>
                  <a:pt x="121168" y="607073"/>
                  <a:pt x="116114" y="609600"/>
                </a:cubicBezTo>
                <a:cubicBezTo>
                  <a:pt x="114403" y="610455"/>
                  <a:pt x="112419" y="610638"/>
                  <a:pt x="110671" y="611415"/>
                </a:cubicBezTo>
                <a:cubicBezTo>
                  <a:pt x="93812" y="618909"/>
                  <a:pt x="106023" y="615299"/>
                  <a:pt x="92529" y="618672"/>
                </a:cubicBezTo>
                <a:cubicBezTo>
                  <a:pt x="89275" y="617587"/>
                  <a:pt x="82072" y="615472"/>
                  <a:pt x="79829" y="613229"/>
                </a:cubicBezTo>
                <a:cubicBezTo>
                  <a:pt x="78477" y="611877"/>
                  <a:pt x="78619" y="609600"/>
                  <a:pt x="78014" y="607786"/>
                </a:cubicBezTo>
                <a:cubicBezTo>
                  <a:pt x="78619" y="599319"/>
                  <a:pt x="78354" y="590745"/>
                  <a:pt x="79829" y="582386"/>
                </a:cubicBezTo>
                <a:cubicBezTo>
                  <a:pt x="80208" y="580239"/>
                  <a:pt x="82691" y="578985"/>
                  <a:pt x="83457" y="576943"/>
                </a:cubicBezTo>
                <a:cubicBezTo>
                  <a:pt x="84540" y="574056"/>
                  <a:pt x="84217" y="570770"/>
                  <a:pt x="85271" y="567872"/>
                </a:cubicBezTo>
                <a:cubicBezTo>
                  <a:pt x="89037" y="557516"/>
                  <a:pt x="89632" y="558068"/>
                  <a:pt x="96157" y="551543"/>
                </a:cubicBezTo>
                <a:cubicBezTo>
                  <a:pt x="96762" y="547310"/>
                  <a:pt x="99008" y="542992"/>
                  <a:pt x="97971" y="538843"/>
                </a:cubicBezTo>
                <a:cubicBezTo>
                  <a:pt x="97507" y="536988"/>
                  <a:pt x="94441" y="537029"/>
                  <a:pt x="92529" y="537029"/>
                </a:cubicBezTo>
                <a:cubicBezTo>
                  <a:pt x="90245" y="537029"/>
                  <a:pt x="82400" y="539801"/>
                  <a:pt x="79829" y="540658"/>
                </a:cubicBezTo>
                <a:cubicBezTo>
                  <a:pt x="78467" y="540431"/>
                  <a:pt x="64390" y="538381"/>
                  <a:pt x="61686" y="537029"/>
                </a:cubicBezTo>
                <a:cubicBezTo>
                  <a:pt x="58981" y="535677"/>
                  <a:pt x="56890" y="533343"/>
                  <a:pt x="54429" y="531586"/>
                </a:cubicBezTo>
                <a:cubicBezTo>
                  <a:pt x="52655" y="530319"/>
                  <a:pt x="50641" y="529377"/>
                  <a:pt x="48986" y="527958"/>
                </a:cubicBezTo>
                <a:cubicBezTo>
                  <a:pt x="46388" y="525731"/>
                  <a:pt x="44466" y="522753"/>
                  <a:pt x="41729" y="520700"/>
                </a:cubicBezTo>
                <a:cubicBezTo>
                  <a:pt x="39565" y="519077"/>
                  <a:pt x="36890" y="518281"/>
                  <a:pt x="34471" y="517072"/>
                </a:cubicBezTo>
                <a:cubicBezTo>
                  <a:pt x="32657" y="514048"/>
                  <a:pt x="30339" y="511274"/>
                  <a:pt x="29029" y="508000"/>
                </a:cubicBezTo>
                <a:cubicBezTo>
                  <a:pt x="27884" y="505137"/>
                  <a:pt x="27597" y="501989"/>
                  <a:pt x="27214" y="498929"/>
                </a:cubicBezTo>
                <a:cubicBezTo>
                  <a:pt x="21840" y="455943"/>
                  <a:pt x="28275" y="496226"/>
                  <a:pt x="23586" y="468086"/>
                </a:cubicBezTo>
                <a:cubicBezTo>
                  <a:pt x="24191" y="461434"/>
                  <a:pt x="23436" y="454513"/>
                  <a:pt x="25400" y="448129"/>
                </a:cubicBezTo>
                <a:cubicBezTo>
                  <a:pt x="26041" y="446045"/>
                  <a:pt x="29069" y="445767"/>
                  <a:pt x="30843" y="444500"/>
                </a:cubicBezTo>
                <a:cubicBezTo>
                  <a:pt x="33303" y="442743"/>
                  <a:pt x="35681" y="440872"/>
                  <a:pt x="38100" y="439058"/>
                </a:cubicBezTo>
                <a:cubicBezTo>
                  <a:pt x="46472" y="422313"/>
                  <a:pt x="44045" y="429791"/>
                  <a:pt x="47171" y="417286"/>
                </a:cubicBezTo>
                <a:cubicBezTo>
                  <a:pt x="46566" y="415472"/>
                  <a:pt x="46709" y="413195"/>
                  <a:pt x="45357" y="411843"/>
                </a:cubicBezTo>
                <a:cubicBezTo>
                  <a:pt x="44005" y="410491"/>
                  <a:pt x="41625" y="410884"/>
                  <a:pt x="39914" y="410029"/>
                </a:cubicBezTo>
                <a:cubicBezTo>
                  <a:pt x="37964" y="409054"/>
                  <a:pt x="36013" y="407942"/>
                  <a:pt x="34471" y="406400"/>
                </a:cubicBezTo>
                <a:cubicBezTo>
                  <a:pt x="31733" y="403662"/>
                  <a:pt x="29764" y="400243"/>
                  <a:pt x="27214" y="397329"/>
                </a:cubicBezTo>
                <a:cubicBezTo>
                  <a:pt x="25524" y="395398"/>
                  <a:pt x="23585" y="393700"/>
                  <a:pt x="21771" y="391886"/>
                </a:cubicBezTo>
                <a:cubicBezTo>
                  <a:pt x="20562" y="388862"/>
                  <a:pt x="19466" y="385791"/>
                  <a:pt x="18143" y="382815"/>
                </a:cubicBezTo>
                <a:cubicBezTo>
                  <a:pt x="17045" y="380344"/>
                  <a:pt x="15579" y="378044"/>
                  <a:pt x="14514" y="375558"/>
                </a:cubicBezTo>
                <a:cubicBezTo>
                  <a:pt x="13761" y="373800"/>
                  <a:pt x="13477" y="371863"/>
                  <a:pt x="12700" y="370115"/>
                </a:cubicBezTo>
                <a:cubicBezTo>
                  <a:pt x="11052" y="366408"/>
                  <a:pt x="8682" y="363028"/>
                  <a:pt x="7257" y="359229"/>
                </a:cubicBezTo>
                <a:cubicBezTo>
                  <a:pt x="4176" y="351012"/>
                  <a:pt x="2130" y="342348"/>
                  <a:pt x="0" y="333829"/>
                </a:cubicBezTo>
                <a:cubicBezTo>
                  <a:pt x="605" y="310848"/>
                  <a:pt x="318" y="287826"/>
                  <a:pt x="1814" y="264886"/>
                </a:cubicBezTo>
                <a:cubicBezTo>
                  <a:pt x="2139" y="259910"/>
                  <a:pt x="4131" y="255183"/>
                  <a:pt x="5443" y="250372"/>
                </a:cubicBezTo>
                <a:cubicBezTo>
                  <a:pt x="5946" y="248527"/>
                  <a:pt x="6110" y="246459"/>
                  <a:pt x="7257" y="244929"/>
                </a:cubicBezTo>
                <a:cubicBezTo>
                  <a:pt x="9823" y="241508"/>
                  <a:pt x="13305" y="238882"/>
                  <a:pt x="16329" y="235858"/>
                </a:cubicBezTo>
                <a:cubicBezTo>
                  <a:pt x="16934" y="234044"/>
                  <a:pt x="17618" y="232254"/>
                  <a:pt x="18143" y="230415"/>
                </a:cubicBezTo>
                <a:cubicBezTo>
                  <a:pt x="18828" y="228017"/>
                  <a:pt x="19031" y="225473"/>
                  <a:pt x="19957" y="223158"/>
                </a:cubicBezTo>
                <a:cubicBezTo>
                  <a:pt x="26482" y="206844"/>
                  <a:pt x="23092" y="217517"/>
                  <a:pt x="29029" y="206829"/>
                </a:cubicBezTo>
                <a:cubicBezTo>
                  <a:pt x="30999" y="203283"/>
                  <a:pt x="31965" y="199133"/>
                  <a:pt x="34471" y="195943"/>
                </a:cubicBezTo>
                <a:cubicBezTo>
                  <a:pt x="38698" y="190563"/>
                  <a:pt x="45191" y="187122"/>
                  <a:pt x="48986" y="181429"/>
                </a:cubicBezTo>
                <a:cubicBezTo>
                  <a:pt x="50195" y="179615"/>
                  <a:pt x="51471" y="177843"/>
                  <a:pt x="52614" y="175986"/>
                </a:cubicBezTo>
                <a:cubicBezTo>
                  <a:pt x="56310" y="169979"/>
                  <a:pt x="59588" y="163711"/>
                  <a:pt x="63500" y="157843"/>
                </a:cubicBezTo>
                <a:cubicBezTo>
                  <a:pt x="64710" y="156029"/>
                  <a:pt x="65587" y="153942"/>
                  <a:pt x="67129" y="152400"/>
                </a:cubicBezTo>
                <a:cubicBezTo>
                  <a:pt x="69867" y="149662"/>
                  <a:pt x="73176" y="147562"/>
                  <a:pt x="76200" y="145143"/>
                </a:cubicBezTo>
                <a:cubicBezTo>
                  <a:pt x="76805" y="142724"/>
                  <a:pt x="76631" y="139961"/>
                  <a:pt x="78014" y="137886"/>
                </a:cubicBezTo>
                <a:cubicBezTo>
                  <a:pt x="79224" y="136072"/>
                  <a:pt x="81802" y="135677"/>
                  <a:pt x="83457" y="134258"/>
                </a:cubicBezTo>
                <a:cubicBezTo>
                  <a:pt x="86055" y="132031"/>
                  <a:pt x="88171" y="129289"/>
                  <a:pt x="90714" y="127000"/>
                </a:cubicBezTo>
                <a:cubicBezTo>
                  <a:pt x="94225" y="123840"/>
                  <a:pt x="98260" y="121269"/>
                  <a:pt x="101600" y="117929"/>
                </a:cubicBezTo>
                <a:cubicBezTo>
                  <a:pt x="103142" y="116387"/>
                  <a:pt x="103687" y="114028"/>
                  <a:pt x="105229" y="112486"/>
                </a:cubicBezTo>
                <a:cubicBezTo>
                  <a:pt x="106771" y="110944"/>
                  <a:pt x="108897" y="110125"/>
                  <a:pt x="110671" y="108858"/>
                </a:cubicBezTo>
                <a:cubicBezTo>
                  <a:pt x="112577" y="107497"/>
                  <a:pt x="120529" y="101207"/>
                  <a:pt x="123371" y="99786"/>
                </a:cubicBezTo>
                <a:cubicBezTo>
                  <a:pt x="130363" y="96290"/>
                  <a:pt x="131617" y="96694"/>
                  <a:pt x="137886" y="94343"/>
                </a:cubicBezTo>
                <a:cubicBezTo>
                  <a:pt x="140935" y="93200"/>
                  <a:pt x="144006" y="92092"/>
                  <a:pt x="146957" y="90715"/>
                </a:cubicBezTo>
                <a:cubicBezTo>
                  <a:pt x="157165" y="85951"/>
                  <a:pt x="164201" y="84354"/>
                  <a:pt x="170543" y="76200"/>
                </a:cubicBezTo>
                <a:cubicBezTo>
                  <a:pt x="173220" y="72758"/>
                  <a:pt x="177800" y="65315"/>
                  <a:pt x="177800" y="65315"/>
                </a:cubicBezTo>
                <a:cubicBezTo>
                  <a:pt x="178405" y="63501"/>
                  <a:pt x="178759" y="61583"/>
                  <a:pt x="179614" y="59872"/>
                </a:cubicBezTo>
                <a:cubicBezTo>
                  <a:pt x="184537" y="50025"/>
                  <a:pt x="187698" y="47904"/>
                  <a:pt x="190500" y="38100"/>
                </a:cubicBezTo>
                <a:cubicBezTo>
                  <a:pt x="192687" y="30445"/>
                  <a:pt x="193924" y="18550"/>
                  <a:pt x="197757" y="10886"/>
                </a:cubicBezTo>
                <a:cubicBezTo>
                  <a:pt x="198967" y="8467"/>
                  <a:pt x="199473" y="5541"/>
                  <a:pt x="201386" y="3629"/>
                </a:cubicBezTo>
                <a:cubicBezTo>
                  <a:pt x="202252" y="2763"/>
                  <a:pt x="214026" y="15"/>
                  <a:pt x="214086" y="0"/>
                </a:cubicBezTo>
                <a:cubicBezTo>
                  <a:pt x="215900" y="1210"/>
                  <a:pt x="217536" y="2743"/>
                  <a:pt x="219529" y="3629"/>
                </a:cubicBezTo>
                <a:cubicBezTo>
                  <a:pt x="223024" y="5183"/>
                  <a:pt x="226786" y="6048"/>
                  <a:pt x="230414" y="7258"/>
                </a:cubicBezTo>
                <a:cubicBezTo>
                  <a:pt x="232228" y="7863"/>
                  <a:pt x="233971" y="8758"/>
                  <a:pt x="235857" y="9072"/>
                </a:cubicBezTo>
                <a:cubicBezTo>
                  <a:pt x="239486" y="9677"/>
                  <a:pt x="243129" y="10198"/>
                  <a:pt x="246743" y="10886"/>
                </a:cubicBezTo>
                <a:cubicBezTo>
                  <a:pt x="255831" y="12617"/>
                  <a:pt x="264794" y="15056"/>
                  <a:pt x="273957" y="16329"/>
                </a:cubicBezTo>
                <a:cubicBezTo>
                  <a:pt x="286593" y="18084"/>
                  <a:pt x="312057" y="19958"/>
                  <a:pt x="312057" y="19958"/>
                </a:cubicBezTo>
                <a:cubicBezTo>
                  <a:pt x="314476" y="21167"/>
                  <a:pt x="317279" y="21805"/>
                  <a:pt x="319314" y="23586"/>
                </a:cubicBezTo>
                <a:cubicBezTo>
                  <a:pt x="330413" y="33298"/>
                  <a:pt x="324039" y="29406"/>
                  <a:pt x="328386" y="38100"/>
                </a:cubicBezTo>
                <a:cubicBezTo>
                  <a:pt x="329361" y="40050"/>
                  <a:pt x="330805" y="41729"/>
                  <a:pt x="332014" y="43543"/>
                </a:cubicBezTo>
                <a:cubicBezTo>
                  <a:pt x="336203" y="60294"/>
                  <a:pt x="330263" y="41830"/>
                  <a:pt x="339271" y="56243"/>
                </a:cubicBezTo>
                <a:cubicBezTo>
                  <a:pt x="349052" y="71895"/>
                  <a:pt x="335625" y="59859"/>
                  <a:pt x="350157" y="70758"/>
                </a:cubicBezTo>
                <a:cubicBezTo>
                  <a:pt x="351971" y="73782"/>
                  <a:pt x="354244" y="76574"/>
                  <a:pt x="355600" y="79829"/>
                </a:cubicBezTo>
                <a:cubicBezTo>
                  <a:pt x="356950" y="83069"/>
                  <a:pt x="359840" y="94973"/>
                  <a:pt x="361043" y="99786"/>
                </a:cubicBezTo>
                <a:cubicBezTo>
                  <a:pt x="359833" y="117324"/>
                  <a:pt x="356963" y="134826"/>
                  <a:pt x="357414" y="152400"/>
                </a:cubicBezTo>
                <a:cubicBezTo>
                  <a:pt x="357576" y="158712"/>
                  <a:pt x="357806" y="166755"/>
                  <a:pt x="362857" y="170543"/>
                </a:cubicBezTo>
                <a:cubicBezTo>
                  <a:pt x="367238" y="173829"/>
                  <a:pt x="373743" y="169334"/>
                  <a:pt x="379186" y="168729"/>
                </a:cubicBezTo>
                <a:cubicBezTo>
                  <a:pt x="396408" y="162987"/>
                  <a:pt x="386262" y="164754"/>
                  <a:pt x="410029" y="166915"/>
                </a:cubicBezTo>
                <a:lnTo>
                  <a:pt x="420914" y="170543"/>
                </a:lnTo>
                <a:cubicBezTo>
                  <a:pt x="422728" y="171148"/>
                  <a:pt x="424766" y="171297"/>
                  <a:pt x="426357" y="172358"/>
                </a:cubicBezTo>
                <a:lnTo>
                  <a:pt x="431800" y="175986"/>
                </a:lnTo>
                <a:cubicBezTo>
                  <a:pt x="434940" y="204250"/>
                  <a:pt x="433675" y="184659"/>
                  <a:pt x="431800" y="224972"/>
                </a:cubicBezTo>
                <a:cubicBezTo>
                  <a:pt x="431097" y="240087"/>
                  <a:pt x="430591" y="255210"/>
                  <a:pt x="429986" y="270329"/>
                </a:cubicBezTo>
                <a:cubicBezTo>
                  <a:pt x="430048" y="271198"/>
                  <a:pt x="430852" y="297434"/>
                  <a:pt x="433614" y="304800"/>
                </a:cubicBezTo>
                <a:cubicBezTo>
                  <a:pt x="434380" y="306842"/>
                  <a:pt x="436161" y="308350"/>
                  <a:pt x="437243" y="310243"/>
                </a:cubicBezTo>
                <a:cubicBezTo>
                  <a:pt x="438585" y="312591"/>
                  <a:pt x="439752" y="315038"/>
                  <a:pt x="440871" y="317500"/>
                </a:cubicBezTo>
                <a:cubicBezTo>
                  <a:pt x="448372" y="334002"/>
                  <a:pt x="443192" y="325517"/>
                  <a:pt x="449943" y="335643"/>
                </a:cubicBezTo>
                <a:cubicBezTo>
                  <a:pt x="453252" y="348880"/>
                  <a:pt x="451270" y="340464"/>
                  <a:pt x="455386" y="361043"/>
                </a:cubicBezTo>
                <a:cubicBezTo>
                  <a:pt x="455991" y="364067"/>
                  <a:pt x="456055" y="367252"/>
                  <a:pt x="457200" y="370115"/>
                </a:cubicBezTo>
                <a:lnTo>
                  <a:pt x="460829" y="379186"/>
                </a:lnTo>
                <a:cubicBezTo>
                  <a:pt x="459854" y="389904"/>
                  <a:pt x="458656" y="404550"/>
                  <a:pt x="457200" y="415472"/>
                </a:cubicBezTo>
                <a:cubicBezTo>
                  <a:pt x="456714" y="419118"/>
                  <a:pt x="455991" y="422729"/>
                  <a:pt x="455386" y="426358"/>
                </a:cubicBezTo>
                <a:cubicBezTo>
                  <a:pt x="453322" y="467622"/>
                  <a:pt x="456508" y="450895"/>
                  <a:pt x="449943" y="477158"/>
                </a:cubicBezTo>
                <a:cubicBezTo>
                  <a:pt x="449360" y="479489"/>
                  <a:pt x="447618" y="487251"/>
                  <a:pt x="446314" y="489858"/>
                </a:cubicBezTo>
                <a:cubicBezTo>
                  <a:pt x="445339" y="491808"/>
                  <a:pt x="444361" y="493904"/>
                  <a:pt x="442686" y="495300"/>
                </a:cubicBezTo>
                <a:cubicBezTo>
                  <a:pt x="440608" y="497031"/>
                  <a:pt x="437915" y="497864"/>
                  <a:pt x="435429" y="498929"/>
                </a:cubicBezTo>
                <a:cubicBezTo>
                  <a:pt x="431790" y="500488"/>
                  <a:pt x="426404" y="501639"/>
                  <a:pt x="422729" y="502558"/>
                </a:cubicBezTo>
                <a:cubicBezTo>
                  <a:pt x="420915" y="503767"/>
                  <a:pt x="418682" y="504511"/>
                  <a:pt x="417286" y="506186"/>
                </a:cubicBezTo>
                <a:cubicBezTo>
                  <a:pt x="415554" y="508264"/>
                  <a:pt x="414999" y="511095"/>
                  <a:pt x="413657" y="513443"/>
                </a:cubicBezTo>
                <a:cubicBezTo>
                  <a:pt x="411531" y="517163"/>
                  <a:pt x="406928" y="523020"/>
                  <a:pt x="404586" y="526143"/>
                </a:cubicBezTo>
                <a:cubicBezTo>
                  <a:pt x="402199" y="547618"/>
                  <a:pt x="401547" y="539980"/>
                  <a:pt x="406400" y="564243"/>
                </a:cubicBezTo>
                <a:cubicBezTo>
                  <a:pt x="406775" y="566118"/>
                  <a:pt x="407265" y="568026"/>
                  <a:pt x="408214" y="569686"/>
                </a:cubicBezTo>
                <a:cubicBezTo>
                  <a:pt x="409714" y="572311"/>
                  <a:pt x="411899" y="574482"/>
                  <a:pt x="413657" y="576943"/>
                </a:cubicBezTo>
                <a:cubicBezTo>
                  <a:pt x="414925" y="578717"/>
                  <a:pt x="416076" y="580572"/>
                  <a:pt x="417286" y="582386"/>
                </a:cubicBezTo>
                <a:cubicBezTo>
                  <a:pt x="417891" y="585410"/>
                  <a:pt x="418913" y="588380"/>
                  <a:pt x="419100" y="591458"/>
                </a:cubicBezTo>
                <a:cubicBezTo>
                  <a:pt x="419189" y="592933"/>
                  <a:pt x="419358" y="641040"/>
                  <a:pt x="422729" y="656772"/>
                </a:cubicBezTo>
                <a:cubicBezTo>
                  <a:pt x="423806" y="661797"/>
                  <a:pt x="427985" y="671728"/>
                  <a:pt x="429986" y="676729"/>
                </a:cubicBezTo>
                <a:cubicBezTo>
                  <a:pt x="430591" y="680962"/>
                  <a:pt x="430063" y="685521"/>
                  <a:pt x="431800" y="689429"/>
                </a:cubicBezTo>
                <a:cubicBezTo>
                  <a:pt x="432686" y="691422"/>
                  <a:pt x="437122" y="690881"/>
                  <a:pt x="437243" y="693058"/>
                </a:cubicBezTo>
                <a:cubicBezTo>
                  <a:pt x="438384" y="713597"/>
                  <a:pt x="438811" y="734452"/>
                  <a:pt x="435429" y="754743"/>
                </a:cubicBezTo>
                <a:cubicBezTo>
                  <a:pt x="434894" y="757956"/>
                  <a:pt x="429270" y="756916"/>
                  <a:pt x="426357" y="758372"/>
                </a:cubicBezTo>
                <a:cubicBezTo>
                  <a:pt x="424407" y="759347"/>
                  <a:pt x="422589" y="760604"/>
                  <a:pt x="420914" y="762000"/>
                </a:cubicBezTo>
                <a:cubicBezTo>
                  <a:pt x="418943" y="763643"/>
                  <a:pt x="417046" y="765418"/>
                  <a:pt x="415471" y="767443"/>
                </a:cubicBezTo>
                <a:cubicBezTo>
                  <a:pt x="412794" y="770885"/>
                  <a:pt x="408214" y="778329"/>
                  <a:pt x="408214" y="778329"/>
                </a:cubicBezTo>
                <a:cubicBezTo>
                  <a:pt x="402374" y="801690"/>
                  <a:pt x="402126" y="796754"/>
                  <a:pt x="406400" y="830943"/>
                </a:cubicBezTo>
                <a:cubicBezTo>
                  <a:pt x="406670" y="833107"/>
                  <a:pt x="408819" y="834572"/>
                  <a:pt x="410029" y="836386"/>
                </a:cubicBezTo>
                <a:cubicBezTo>
                  <a:pt x="410634" y="838200"/>
                  <a:pt x="410333" y="840655"/>
                  <a:pt x="411843" y="841829"/>
                </a:cubicBezTo>
                <a:cubicBezTo>
                  <a:pt x="416113" y="845150"/>
                  <a:pt x="421719" y="846303"/>
                  <a:pt x="426357" y="849086"/>
                </a:cubicBezTo>
                <a:lnTo>
                  <a:pt x="435429" y="854529"/>
                </a:lnTo>
                <a:cubicBezTo>
                  <a:pt x="448128" y="871462"/>
                  <a:pt x="441476" y="865414"/>
                  <a:pt x="453571" y="874486"/>
                </a:cubicBezTo>
                <a:cubicBezTo>
                  <a:pt x="471911" y="920334"/>
                  <a:pt x="458660" y="883827"/>
                  <a:pt x="455386" y="1003300"/>
                </a:cubicBezTo>
                <a:cubicBezTo>
                  <a:pt x="455269" y="1007575"/>
                  <a:pt x="454274" y="1011782"/>
                  <a:pt x="453571" y="1016000"/>
                </a:cubicBezTo>
                <a:cubicBezTo>
                  <a:pt x="451963" y="1025645"/>
                  <a:pt x="451077" y="1027452"/>
                  <a:pt x="448129" y="1037772"/>
                </a:cubicBezTo>
                <a:cubicBezTo>
                  <a:pt x="447915" y="1039694"/>
                  <a:pt x="445469" y="1063247"/>
                  <a:pt x="444500" y="1066800"/>
                </a:cubicBezTo>
                <a:cubicBezTo>
                  <a:pt x="443519" y="1070396"/>
                  <a:pt x="438022" y="1079010"/>
                  <a:pt x="435429" y="1081315"/>
                </a:cubicBezTo>
                <a:cubicBezTo>
                  <a:pt x="432170" y="1084212"/>
                  <a:pt x="427949" y="1085848"/>
                  <a:pt x="424543" y="1088572"/>
                </a:cubicBezTo>
                <a:cubicBezTo>
                  <a:pt x="420240" y="1092014"/>
                  <a:pt x="411942" y="1099316"/>
                  <a:pt x="406400" y="1101272"/>
                </a:cubicBezTo>
                <a:cubicBezTo>
                  <a:pt x="399346" y="1103762"/>
                  <a:pt x="391886" y="1104901"/>
                  <a:pt x="384629" y="1106715"/>
                </a:cubicBezTo>
                <a:cubicBezTo>
                  <a:pt x="379791" y="1107925"/>
                  <a:pt x="375033" y="1109523"/>
                  <a:pt x="370114" y="1110343"/>
                </a:cubicBezTo>
                <a:cubicBezTo>
                  <a:pt x="358385" y="1112299"/>
                  <a:pt x="361042" y="1113670"/>
                  <a:pt x="357414" y="1113972"/>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76AD0A-06BA-8B6D-A4D9-B9EB245C0C51}"/>
              </a:ext>
            </a:extLst>
          </p:cNvPr>
          <p:cNvSpPr/>
          <p:nvPr/>
        </p:nvSpPr>
        <p:spPr>
          <a:xfrm>
            <a:off x="7169150" y="4813300"/>
            <a:ext cx="1000125" cy="817563"/>
          </a:xfrm>
          <a:custGeom>
            <a:avLst/>
            <a:gdLst>
              <a:gd name="connsiteX0" fmla="*/ 377825 w 1000125"/>
              <a:gd name="connsiteY0" fmla="*/ 681038 h 817563"/>
              <a:gd name="connsiteX1" fmla="*/ 361950 w 1000125"/>
              <a:gd name="connsiteY1" fmla="*/ 679450 h 817563"/>
              <a:gd name="connsiteX2" fmla="*/ 344488 w 1000125"/>
              <a:gd name="connsiteY2" fmla="*/ 674688 h 817563"/>
              <a:gd name="connsiteX3" fmla="*/ 334963 w 1000125"/>
              <a:gd name="connsiteY3" fmla="*/ 677863 h 817563"/>
              <a:gd name="connsiteX4" fmla="*/ 330200 w 1000125"/>
              <a:gd name="connsiteY4" fmla="*/ 679450 h 817563"/>
              <a:gd name="connsiteX5" fmla="*/ 325438 w 1000125"/>
              <a:gd name="connsiteY5" fmla="*/ 681038 h 817563"/>
              <a:gd name="connsiteX6" fmla="*/ 312738 w 1000125"/>
              <a:gd name="connsiteY6" fmla="*/ 682625 h 817563"/>
              <a:gd name="connsiteX7" fmla="*/ 287338 w 1000125"/>
              <a:gd name="connsiteY7" fmla="*/ 690563 h 817563"/>
              <a:gd name="connsiteX8" fmla="*/ 231775 w 1000125"/>
              <a:gd name="connsiteY8" fmla="*/ 695325 h 817563"/>
              <a:gd name="connsiteX9" fmla="*/ 174625 w 1000125"/>
              <a:gd name="connsiteY9" fmla="*/ 690563 h 817563"/>
              <a:gd name="connsiteX10" fmla="*/ 169863 w 1000125"/>
              <a:gd name="connsiteY10" fmla="*/ 685800 h 817563"/>
              <a:gd name="connsiteX11" fmla="*/ 165100 w 1000125"/>
              <a:gd name="connsiteY11" fmla="*/ 682625 h 817563"/>
              <a:gd name="connsiteX12" fmla="*/ 161925 w 1000125"/>
              <a:gd name="connsiteY12" fmla="*/ 676275 h 817563"/>
              <a:gd name="connsiteX13" fmla="*/ 160338 w 1000125"/>
              <a:gd name="connsiteY13" fmla="*/ 669925 h 817563"/>
              <a:gd name="connsiteX14" fmla="*/ 163513 w 1000125"/>
              <a:gd name="connsiteY14" fmla="*/ 612775 h 817563"/>
              <a:gd name="connsiteX15" fmla="*/ 168275 w 1000125"/>
              <a:gd name="connsiteY15" fmla="*/ 604838 h 817563"/>
              <a:gd name="connsiteX16" fmla="*/ 177800 w 1000125"/>
              <a:gd name="connsiteY16" fmla="*/ 585788 h 817563"/>
              <a:gd name="connsiteX17" fmla="*/ 176213 w 1000125"/>
              <a:gd name="connsiteY17" fmla="*/ 569913 h 817563"/>
              <a:gd name="connsiteX18" fmla="*/ 169863 w 1000125"/>
              <a:gd name="connsiteY18" fmla="*/ 568325 h 817563"/>
              <a:gd name="connsiteX19" fmla="*/ 134938 w 1000125"/>
              <a:gd name="connsiteY19" fmla="*/ 573088 h 817563"/>
              <a:gd name="connsiteX20" fmla="*/ 122238 w 1000125"/>
              <a:gd name="connsiteY20" fmla="*/ 576263 h 817563"/>
              <a:gd name="connsiteX21" fmla="*/ 68263 w 1000125"/>
              <a:gd name="connsiteY21" fmla="*/ 573088 h 817563"/>
              <a:gd name="connsiteX22" fmla="*/ 60325 w 1000125"/>
              <a:gd name="connsiteY22" fmla="*/ 571500 h 817563"/>
              <a:gd name="connsiteX23" fmla="*/ 33338 w 1000125"/>
              <a:gd name="connsiteY23" fmla="*/ 568325 h 817563"/>
              <a:gd name="connsiteX24" fmla="*/ 23813 w 1000125"/>
              <a:gd name="connsiteY24" fmla="*/ 565150 h 817563"/>
              <a:gd name="connsiteX25" fmla="*/ 12700 w 1000125"/>
              <a:gd name="connsiteY25" fmla="*/ 560388 h 817563"/>
              <a:gd name="connsiteX26" fmla="*/ 7938 w 1000125"/>
              <a:gd name="connsiteY26" fmla="*/ 554038 h 817563"/>
              <a:gd name="connsiteX27" fmla="*/ 3175 w 1000125"/>
              <a:gd name="connsiteY27" fmla="*/ 550863 h 817563"/>
              <a:gd name="connsiteX28" fmla="*/ 1588 w 1000125"/>
              <a:gd name="connsiteY28" fmla="*/ 542925 h 817563"/>
              <a:gd name="connsiteX29" fmla="*/ 0 w 1000125"/>
              <a:gd name="connsiteY29" fmla="*/ 536575 h 817563"/>
              <a:gd name="connsiteX30" fmla="*/ 22225 w 1000125"/>
              <a:gd name="connsiteY30" fmla="*/ 533400 h 817563"/>
              <a:gd name="connsiteX31" fmla="*/ 41275 w 1000125"/>
              <a:gd name="connsiteY31" fmla="*/ 523875 h 817563"/>
              <a:gd name="connsiteX32" fmla="*/ 50800 w 1000125"/>
              <a:gd name="connsiteY32" fmla="*/ 520700 h 817563"/>
              <a:gd name="connsiteX33" fmla="*/ 55563 w 1000125"/>
              <a:gd name="connsiteY33" fmla="*/ 517525 h 817563"/>
              <a:gd name="connsiteX34" fmla="*/ 60325 w 1000125"/>
              <a:gd name="connsiteY34" fmla="*/ 515938 h 817563"/>
              <a:gd name="connsiteX35" fmla="*/ 71438 w 1000125"/>
              <a:gd name="connsiteY35" fmla="*/ 511175 h 817563"/>
              <a:gd name="connsiteX36" fmla="*/ 98425 w 1000125"/>
              <a:gd name="connsiteY36" fmla="*/ 508000 h 817563"/>
              <a:gd name="connsiteX37" fmla="*/ 104775 w 1000125"/>
              <a:gd name="connsiteY37" fmla="*/ 506413 h 817563"/>
              <a:gd name="connsiteX38" fmla="*/ 146050 w 1000125"/>
              <a:gd name="connsiteY38" fmla="*/ 500063 h 817563"/>
              <a:gd name="connsiteX39" fmla="*/ 158750 w 1000125"/>
              <a:gd name="connsiteY39" fmla="*/ 496888 h 817563"/>
              <a:gd name="connsiteX40" fmla="*/ 182563 w 1000125"/>
              <a:gd name="connsiteY40" fmla="*/ 481013 h 817563"/>
              <a:gd name="connsiteX41" fmla="*/ 195263 w 1000125"/>
              <a:gd name="connsiteY41" fmla="*/ 468313 h 817563"/>
              <a:gd name="connsiteX42" fmla="*/ 201613 w 1000125"/>
              <a:gd name="connsiteY42" fmla="*/ 466725 h 817563"/>
              <a:gd name="connsiteX43" fmla="*/ 214313 w 1000125"/>
              <a:gd name="connsiteY43" fmla="*/ 446088 h 817563"/>
              <a:gd name="connsiteX44" fmla="*/ 223838 w 1000125"/>
              <a:gd name="connsiteY44" fmla="*/ 428625 h 817563"/>
              <a:gd name="connsiteX45" fmla="*/ 227013 w 1000125"/>
              <a:gd name="connsiteY45" fmla="*/ 417513 h 817563"/>
              <a:gd name="connsiteX46" fmla="*/ 230188 w 1000125"/>
              <a:gd name="connsiteY46" fmla="*/ 406400 h 817563"/>
              <a:gd name="connsiteX47" fmla="*/ 233363 w 1000125"/>
              <a:gd name="connsiteY47" fmla="*/ 396875 h 817563"/>
              <a:gd name="connsiteX48" fmla="*/ 238125 w 1000125"/>
              <a:gd name="connsiteY48" fmla="*/ 392113 h 817563"/>
              <a:gd name="connsiteX49" fmla="*/ 246063 w 1000125"/>
              <a:gd name="connsiteY49" fmla="*/ 377825 h 817563"/>
              <a:gd name="connsiteX50" fmla="*/ 249238 w 1000125"/>
              <a:gd name="connsiteY50" fmla="*/ 373063 h 817563"/>
              <a:gd name="connsiteX51" fmla="*/ 254000 w 1000125"/>
              <a:gd name="connsiteY51" fmla="*/ 361950 h 817563"/>
              <a:gd name="connsiteX52" fmla="*/ 255588 w 1000125"/>
              <a:gd name="connsiteY52" fmla="*/ 355600 h 817563"/>
              <a:gd name="connsiteX53" fmla="*/ 258763 w 1000125"/>
              <a:gd name="connsiteY53" fmla="*/ 350838 h 817563"/>
              <a:gd name="connsiteX54" fmla="*/ 266700 w 1000125"/>
              <a:gd name="connsiteY54" fmla="*/ 331788 h 817563"/>
              <a:gd name="connsiteX55" fmla="*/ 271463 w 1000125"/>
              <a:gd name="connsiteY55" fmla="*/ 317500 h 817563"/>
              <a:gd name="connsiteX56" fmla="*/ 273050 w 1000125"/>
              <a:gd name="connsiteY56" fmla="*/ 312738 h 817563"/>
              <a:gd name="connsiteX57" fmla="*/ 277813 w 1000125"/>
              <a:gd name="connsiteY57" fmla="*/ 304800 h 817563"/>
              <a:gd name="connsiteX58" fmla="*/ 280988 w 1000125"/>
              <a:gd name="connsiteY58" fmla="*/ 298450 h 817563"/>
              <a:gd name="connsiteX59" fmla="*/ 284163 w 1000125"/>
              <a:gd name="connsiteY59" fmla="*/ 285750 h 817563"/>
              <a:gd name="connsiteX60" fmla="*/ 290513 w 1000125"/>
              <a:gd name="connsiteY60" fmla="*/ 271463 h 817563"/>
              <a:gd name="connsiteX61" fmla="*/ 293688 w 1000125"/>
              <a:gd name="connsiteY61" fmla="*/ 261938 h 817563"/>
              <a:gd name="connsiteX62" fmla="*/ 301625 w 1000125"/>
              <a:gd name="connsiteY62" fmla="*/ 247650 h 817563"/>
              <a:gd name="connsiteX63" fmla="*/ 307975 w 1000125"/>
              <a:gd name="connsiteY63" fmla="*/ 231775 h 817563"/>
              <a:gd name="connsiteX64" fmla="*/ 312738 w 1000125"/>
              <a:gd name="connsiteY64" fmla="*/ 225425 h 817563"/>
              <a:gd name="connsiteX65" fmla="*/ 314325 w 1000125"/>
              <a:gd name="connsiteY65" fmla="*/ 220663 h 817563"/>
              <a:gd name="connsiteX66" fmla="*/ 325438 w 1000125"/>
              <a:gd name="connsiteY66" fmla="*/ 211138 h 817563"/>
              <a:gd name="connsiteX67" fmla="*/ 331788 w 1000125"/>
              <a:gd name="connsiteY67" fmla="*/ 204788 h 817563"/>
              <a:gd name="connsiteX68" fmla="*/ 352425 w 1000125"/>
              <a:gd name="connsiteY68" fmla="*/ 196850 h 817563"/>
              <a:gd name="connsiteX69" fmla="*/ 363538 w 1000125"/>
              <a:gd name="connsiteY69" fmla="*/ 190500 h 817563"/>
              <a:gd name="connsiteX70" fmla="*/ 381000 w 1000125"/>
              <a:gd name="connsiteY70" fmla="*/ 185738 h 817563"/>
              <a:gd name="connsiteX71" fmla="*/ 387350 w 1000125"/>
              <a:gd name="connsiteY71" fmla="*/ 180975 h 817563"/>
              <a:gd name="connsiteX72" fmla="*/ 395288 w 1000125"/>
              <a:gd name="connsiteY72" fmla="*/ 177800 h 817563"/>
              <a:gd name="connsiteX73" fmla="*/ 409575 w 1000125"/>
              <a:gd name="connsiteY73" fmla="*/ 169863 h 817563"/>
              <a:gd name="connsiteX74" fmla="*/ 417513 w 1000125"/>
              <a:gd name="connsiteY74" fmla="*/ 168275 h 817563"/>
              <a:gd name="connsiteX75" fmla="*/ 441325 w 1000125"/>
              <a:gd name="connsiteY75" fmla="*/ 165100 h 817563"/>
              <a:gd name="connsiteX76" fmla="*/ 457200 w 1000125"/>
              <a:gd name="connsiteY76" fmla="*/ 157163 h 817563"/>
              <a:gd name="connsiteX77" fmla="*/ 468313 w 1000125"/>
              <a:gd name="connsiteY77" fmla="*/ 153988 h 817563"/>
              <a:gd name="connsiteX78" fmla="*/ 476250 w 1000125"/>
              <a:gd name="connsiteY78" fmla="*/ 149225 h 817563"/>
              <a:gd name="connsiteX79" fmla="*/ 498475 w 1000125"/>
              <a:gd name="connsiteY79" fmla="*/ 141288 h 817563"/>
              <a:gd name="connsiteX80" fmla="*/ 517525 w 1000125"/>
              <a:gd name="connsiteY80" fmla="*/ 131763 h 817563"/>
              <a:gd name="connsiteX81" fmla="*/ 523875 w 1000125"/>
              <a:gd name="connsiteY81" fmla="*/ 122238 h 817563"/>
              <a:gd name="connsiteX82" fmla="*/ 530225 w 1000125"/>
              <a:gd name="connsiteY82" fmla="*/ 115888 h 817563"/>
              <a:gd name="connsiteX83" fmla="*/ 536575 w 1000125"/>
              <a:gd name="connsiteY83" fmla="*/ 80963 h 817563"/>
              <a:gd name="connsiteX84" fmla="*/ 542925 w 1000125"/>
              <a:gd name="connsiteY84" fmla="*/ 68263 h 817563"/>
              <a:gd name="connsiteX85" fmla="*/ 557213 w 1000125"/>
              <a:gd name="connsiteY85" fmla="*/ 55563 h 817563"/>
              <a:gd name="connsiteX86" fmla="*/ 568325 w 1000125"/>
              <a:gd name="connsiteY86" fmla="*/ 42863 h 817563"/>
              <a:gd name="connsiteX87" fmla="*/ 579438 w 1000125"/>
              <a:gd name="connsiteY87" fmla="*/ 31750 h 817563"/>
              <a:gd name="connsiteX88" fmla="*/ 585788 w 1000125"/>
              <a:gd name="connsiteY88" fmla="*/ 25400 h 817563"/>
              <a:gd name="connsiteX89" fmla="*/ 588963 w 1000125"/>
              <a:gd name="connsiteY89" fmla="*/ 20638 h 817563"/>
              <a:gd name="connsiteX90" fmla="*/ 601663 w 1000125"/>
              <a:gd name="connsiteY90" fmla="*/ 11113 h 817563"/>
              <a:gd name="connsiteX91" fmla="*/ 609600 w 1000125"/>
              <a:gd name="connsiteY91" fmla="*/ 4763 h 817563"/>
              <a:gd name="connsiteX92" fmla="*/ 620713 w 1000125"/>
              <a:gd name="connsiteY92" fmla="*/ 0 h 817563"/>
              <a:gd name="connsiteX93" fmla="*/ 668338 w 1000125"/>
              <a:gd name="connsiteY93" fmla="*/ 3175 h 817563"/>
              <a:gd name="connsiteX94" fmla="*/ 681038 w 1000125"/>
              <a:gd name="connsiteY94" fmla="*/ 4763 h 817563"/>
              <a:gd name="connsiteX95" fmla="*/ 714375 w 1000125"/>
              <a:gd name="connsiteY95" fmla="*/ 6350 h 817563"/>
              <a:gd name="connsiteX96" fmla="*/ 728663 w 1000125"/>
              <a:gd name="connsiteY96" fmla="*/ 9525 h 817563"/>
              <a:gd name="connsiteX97" fmla="*/ 738188 w 1000125"/>
              <a:gd name="connsiteY97" fmla="*/ 12700 h 817563"/>
              <a:gd name="connsiteX98" fmla="*/ 742950 w 1000125"/>
              <a:gd name="connsiteY98" fmla="*/ 14288 h 817563"/>
              <a:gd name="connsiteX99" fmla="*/ 758825 w 1000125"/>
              <a:gd name="connsiteY99" fmla="*/ 20638 h 817563"/>
              <a:gd name="connsiteX100" fmla="*/ 765175 w 1000125"/>
              <a:gd name="connsiteY100" fmla="*/ 22225 h 817563"/>
              <a:gd name="connsiteX101" fmla="*/ 822325 w 1000125"/>
              <a:gd name="connsiteY101" fmla="*/ 23813 h 817563"/>
              <a:gd name="connsiteX102" fmla="*/ 830263 w 1000125"/>
              <a:gd name="connsiteY102" fmla="*/ 28575 h 817563"/>
              <a:gd name="connsiteX103" fmla="*/ 835025 w 1000125"/>
              <a:gd name="connsiteY103" fmla="*/ 31750 h 817563"/>
              <a:gd name="connsiteX104" fmla="*/ 849313 w 1000125"/>
              <a:gd name="connsiteY104" fmla="*/ 36513 h 817563"/>
              <a:gd name="connsiteX105" fmla="*/ 854075 w 1000125"/>
              <a:gd name="connsiteY105" fmla="*/ 39688 h 817563"/>
              <a:gd name="connsiteX106" fmla="*/ 858838 w 1000125"/>
              <a:gd name="connsiteY106" fmla="*/ 41275 h 817563"/>
              <a:gd name="connsiteX107" fmla="*/ 866775 w 1000125"/>
              <a:gd name="connsiteY107" fmla="*/ 50800 h 817563"/>
              <a:gd name="connsiteX108" fmla="*/ 871538 w 1000125"/>
              <a:gd name="connsiteY108" fmla="*/ 55563 h 817563"/>
              <a:gd name="connsiteX109" fmla="*/ 879475 w 1000125"/>
              <a:gd name="connsiteY109" fmla="*/ 63500 h 817563"/>
              <a:gd name="connsiteX110" fmla="*/ 881063 w 1000125"/>
              <a:gd name="connsiteY110" fmla="*/ 68263 h 817563"/>
              <a:gd name="connsiteX111" fmla="*/ 898525 w 1000125"/>
              <a:gd name="connsiteY111" fmla="*/ 77788 h 817563"/>
              <a:gd name="connsiteX112" fmla="*/ 903288 w 1000125"/>
              <a:gd name="connsiteY112" fmla="*/ 80963 h 817563"/>
              <a:gd name="connsiteX113" fmla="*/ 912813 w 1000125"/>
              <a:gd name="connsiteY113" fmla="*/ 84138 h 817563"/>
              <a:gd name="connsiteX114" fmla="*/ 919163 w 1000125"/>
              <a:gd name="connsiteY114" fmla="*/ 90488 h 817563"/>
              <a:gd name="connsiteX115" fmla="*/ 931863 w 1000125"/>
              <a:gd name="connsiteY115" fmla="*/ 104775 h 817563"/>
              <a:gd name="connsiteX116" fmla="*/ 942975 w 1000125"/>
              <a:gd name="connsiteY116" fmla="*/ 123825 h 817563"/>
              <a:gd name="connsiteX117" fmla="*/ 949325 w 1000125"/>
              <a:gd name="connsiteY117" fmla="*/ 130175 h 817563"/>
              <a:gd name="connsiteX118" fmla="*/ 960438 w 1000125"/>
              <a:gd name="connsiteY118" fmla="*/ 144463 h 817563"/>
              <a:gd name="connsiteX119" fmla="*/ 963613 w 1000125"/>
              <a:gd name="connsiteY119" fmla="*/ 150813 h 817563"/>
              <a:gd name="connsiteX120" fmla="*/ 969963 w 1000125"/>
              <a:gd name="connsiteY120" fmla="*/ 155575 h 817563"/>
              <a:gd name="connsiteX121" fmla="*/ 971550 w 1000125"/>
              <a:gd name="connsiteY121" fmla="*/ 160338 h 817563"/>
              <a:gd name="connsiteX122" fmla="*/ 976313 w 1000125"/>
              <a:gd name="connsiteY122" fmla="*/ 163513 h 817563"/>
              <a:gd name="connsiteX123" fmla="*/ 981075 w 1000125"/>
              <a:gd name="connsiteY123" fmla="*/ 169863 h 817563"/>
              <a:gd name="connsiteX124" fmla="*/ 985838 w 1000125"/>
              <a:gd name="connsiteY124" fmla="*/ 182563 h 817563"/>
              <a:gd name="connsiteX125" fmla="*/ 989013 w 1000125"/>
              <a:gd name="connsiteY125" fmla="*/ 188913 h 817563"/>
              <a:gd name="connsiteX126" fmla="*/ 992188 w 1000125"/>
              <a:gd name="connsiteY126" fmla="*/ 220663 h 817563"/>
              <a:gd name="connsiteX127" fmla="*/ 993775 w 1000125"/>
              <a:gd name="connsiteY127" fmla="*/ 225425 h 817563"/>
              <a:gd name="connsiteX128" fmla="*/ 996950 w 1000125"/>
              <a:gd name="connsiteY128" fmla="*/ 242888 h 817563"/>
              <a:gd name="connsiteX129" fmla="*/ 998538 w 1000125"/>
              <a:gd name="connsiteY129" fmla="*/ 258763 h 817563"/>
              <a:gd name="connsiteX130" fmla="*/ 1000125 w 1000125"/>
              <a:gd name="connsiteY130" fmla="*/ 268288 h 817563"/>
              <a:gd name="connsiteX131" fmla="*/ 996950 w 1000125"/>
              <a:gd name="connsiteY131" fmla="*/ 296863 h 817563"/>
              <a:gd name="connsiteX132" fmla="*/ 993775 w 1000125"/>
              <a:gd name="connsiteY132" fmla="*/ 320675 h 817563"/>
              <a:gd name="connsiteX133" fmla="*/ 989013 w 1000125"/>
              <a:gd name="connsiteY133" fmla="*/ 331788 h 817563"/>
              <a:gd name="connsiteX134" fmla="*/ 987425 w 1000125"/>
              <a:gd name="connsiteY134" fmla="*/ 336550 h 817563"/>
              <a:gd name="connsiteX135" fmla="*/ 984250 w 1000125"/>
              <a:gd name="connsiteY135" fmla="*/ 347663 h 817563"/>
              <a:gd name="connsiteX136" fmla="*/ 981075 w 1000125"/>
              <a:gd name="connsiteY136" fmla="*/ 354013 h 817563"/>
              <a:gd name="connsiteX137" fmla="*/ 976313 w 1000125"/>
              <a:gd name="connsiteY137" fmla="*/ 363538 h 817563"/>
              <a:gd name="connsiteX138" fmla="*/ 974725 w 1000125"/>
              <a:gd name="connsiteY138" fmla="*/ 369888 h 817563"/>
              <a:gd name="connsiteX139" fmla="*/ 971550 w 1000125"/>
              <a:gd name="connsiteY139" fmla="*/ 377825 h 817563"/>
              <a:gd name="connsiteX140" fmla="*/ 973138 w 1000125"/>
              <a:gd name="connsiteY140" fmla="*/ 414338 h 817563"/>
              <a:gd name="connsiteX141" fmla="*/ 971550 w 1000125"/>
              <a:gd name="connsiteY141" fmla="*/ 433388 h 817563"/>
              <a:gd name="connsiteX142" fmla="*/ 963613 w 1000125"/>
              <a:gd name="connsiteY142" fmla="*/ 444500 h 817563"/>
              <a:gd name="connsiteX143" fmla="*/ 960438 w 1000125"/>
              <a:gd name="connsiteY143" fmla="*/ 450850 h 817563"/>
              <a:gd name="connsiteX144" fmla="*/ 950913 w 1000125"/>
              <a:gd name="connsiteY144" fmla="*/ 461963 h 817563"/>
              <a:gd name="connsiteX145" fmla="*/ 942975 w 1000125"/>
              <a:gd name="connsiteY145" fmla="*/ 474663 h 817563"/>
              <a:gd name="connsiteX146" fmla="*/ 938213 w 1000125"/>
              <a:gd name="connsiteY146" fmla="*/ 482600 h 817563"/>
              <a:gd name="connsiteX147" fmla="*/ 933450 w 1000125"/>
              <a:gd name="connsiteY147" fmla="*/ 487363 h 817563"/>
              <a:gd name="connsiteX148" fmla="*/ 931863 w 1000125"/>
              <a:gd name="connsiteY148" fmla="*/ 493713 h 817563"/>
              <a:gd name="connsiteX149" fmla="*/ 925513 w 1000125"/>
              <a:gd name="connsiteY149" fmla="*/ 506413 h 817563"/>
              <a:gd name="connsiteX150" fmla="*/ 915988 w 1000125"/>
              <a:gd name="connsiteY150" fmla="*/ 514350 h 817563"/>
              <a:gd name="connsiteX151" fmla="*/ 911225 w 1000125"/>
              <a:gd name="connsiteY151" fmla="*/ 515938 h 817563"/>
              <a:gd name="connsiteX152" fmla="*/ 901700 w 1000125"/>
              <a:gd name="connsiteY152" fmla="*/ 520700 h 817563"/>
              <a:gd name="connsiteX153" fmla="*/ 896938 w 1000125"/>
              <a:gd name="connsiteY153" fmla="*/ 522288 h 817563"/>
              <a:gd name="connsiteX154" fmla="*/ 882650 w 1000125"/>
              <a:gd name="connsiteY154" fmla="*/ 530225 h 817563"/>
              <a:gd name="connsiteX155" fmla="*/ 857250 w 1000125"/>
              <a:gd name="connsiteY155" fmla="*/ 538163 h 817563"/>
              <a:gd name="connsiteX156" fmla="*/ 852488 w 1000125"/>
              <a:gd name="connsiteY156" fmla="*/ 546100 h 817563"/>
              <a:gd name="connsiteX157" fmla="*/ 850900 w 1000125"/>
              <a:gd name="connsiteY157" fmla="*/ 550863 h 817563"/>
              <a:gd name="connsiteX158" fmla="*/ 844550 w 1000125"/>
              <a:gd name="connsiteY158" fmla="*/ 560388 h 817563"/>
              <a:gd name="connsiteX159" fmla="*/ 842963 w 1000125"/>
              <a:gd name="connsiteY159" fmla="*/ 565150 h 817563"/>
              <a:gd name="connsiteX160" fmla="*/ 838200 w 1000125"/>
              <a:gd name="connsiteY160" fmla="*/ 569913 h 817563"/>
              <a:gd name="connsiteX161" fmla="*/ 842963 w 1000125"/>
              <a:gd name="connsiteY161" fmla="*/ 573088 h 817563"/>
              <a:gd name="connsiteX162" fmla="*/ 854075 w 1000125"/>
              <a:gd name="connsiteY162" fmla="*/ 582613 h 817563"/>
              <a:gd name="connsiteX163" fmla="*/ 852488 w 1000125"/>
              <a:gd name="connsiteY163" fmla="*/ 590550 h 817563"/>
              <a:gd name="connsiteX164" fmla="*/ 841375 w 1000125"/>
              <a:gd name="connsiteY164" fmla="*/ 604838 h 817563"/>
              <a:gd name="connsiteX165" fmla="*/ 796925 w 1000125"/>
              <a:gd name="connsiteY165" fmla="*/ 615950 h 817563"/>
              <a:gd name="connsiteX166" fmla="*/ 760413 w 1000125"/>
              <a:gd name="connsiteY166" fmla="*/ 623888 h 817563"/>
              <a:gd name="connsiteX167" fmla="*/ 749300 w 1000125"/>
              <a:gd name="connsiteY167" fmla="*/ 631825 h 817563"/>
              <a:gd name="connsiteX168" fmla="*/ 742950 w 1000125"/>
              <a:gd name="connsiteY168" fmla="*/ 633413 h 817563"/>
              <a:gd name="connsiteX169" fmla="*/ 735013 w 1000125"/>
              <a:gd name="connsiteY169" fmla="*/ 636588 h 817563"/>
              <a:gd name="connsiteX170" fmla="*/ 744538 w 1000125"/>
              <a:gd name="connsiteY170" fmla="*/ 641350 h 817563"/>
              <a:gd name="connsiteX171" fmla="*/ 749300 w 1000125"/>
              <a:gd name="connsiteY171" fmla="*/ 663575 h 817563"/>
              <a:gd name="connsiteX172" fmla="*/ 752475 w 1000125"/>
              <a:gd name="connsiteY172" fmla="*/ 668338 h 817563"/>
              <a:gd name="connsiteX173" fmla="*/ 754063 w 1000125"/>
              <a:gd name="connsiteY173" fmla="*/ 682625 h 817563"/>
              <a:gd name="connsiteX174" fmla="*/ 755650 w 1000125"/>
              <a:gd name="connsiteY174" fmla="*/ 693738 h 817563"/>
              <a:gd name="connsiteX175" fmla="*/ 747713 w 1000125"/>
              <a:gd name="connsiteY175" fmla="*/ 757238 h 817563"/>
              <a:gd name="connsiteX176" fmla="*/ 736600 w 1000125"/>
              <a:gd name="connsiteY176" fmla="*/ 765175 h 817563"/>
              <a:gd name="connsiteX177" fmla="*/ 725488 w 1000125"/>
              <a:gd name="connsiteY177" fmla="*/ 762000 h 817563"/>
              <a:gd name="connsiteX178" fmla="*/ 714375 w 1000125"/>
              <a:gd name="connsiteY178" fmla="*/ 757238 h 817563"/>
              <a:gd name="connsiteX179" fmla="*/ 700088 w 1000125"/>
              <a:gd name="connsiteY179" fmla="*/ 750888 h 817563"/>
              <a:gd name="connsiteX180" fmla="*/ 681038 w 1000125"/>
              <a:gd name="connsiteY180" fmla="*/ 752475 h 817563"/>
              <a:gd name="connsiteX181" fmla="*/ 668338 w 1000125"/>
              <a:gd name="connsiteY181" fmla="*/ 758825 h 817563"/>
              <a:gd name="connsiteX182" fmla="*/ 663575 w 1000125"/>
              <a:gd name="connsiteY182" fmla="*/ 763588 h 817563"/>
              <a:gd name="connsiteX183" fmla="*/ 658813 w 1000125"/>
              <a:gd name="connsiteY183" fmla="*/ 773113 h 817563"/>
              <a:gd name="connsiteX184" fmla="*/ 654050 w 1000125"/>
              <a:gd name="connsiteY184" fmla="*/ 784225 h 817563"/>
              <a:gd name="connsiteX185" fmla="*/ 646113 w 1000125"/>
              <a:gd name="connsiteY185" fmla="*/ 788988 h 817563"/>
              <a:gd name="connsiteX186" fmla="*/ 633413 w 1000125"/>
              <a:gd name="connsiteY186" fmla="*/ 798513 h 817563"/>
              <a:gd name="connsiteX187" fmla="*/ 623888 w 1000125"/>
              <a:gd name="connsiteY187" fmla="*/ 806450 h 817563"/>
              <a:gd name="connsiteX188" fmla="*/ 606425 w 1000125"/>
              <a:gd name="connsiteY188" fmla="*/ 809625 h 817563"/>
              <a:gd name="connsiteX189" fmla="*/ 587375 w 1000125"/>
              <a:gd name="connsiteY189" fmla="*/ 812800 h 817563"/>
              <a:gd name="connsiteX190" fmla="*/ 579438 w 1000125"/>
              <a:gd name="connsiteY190" fmla="*/ 814388 h 817563"/>
              <a:gd name="connsiteX191" fmla="*/ 555625 w 1000125"/>
              <a:gd name="connsiteY191" fmla="*/ 817563 h 817563"/>
              <a:gd name="connsiteX192" fmla="*/ 520700 w 1000125"/>
              <a:gd name="connsiteY192" fmla="*/ 812800 h 817563"/>
              <a:gd name="connsiteX193" fmla="*/ 512763 w 1000125"/>
              <a:gd name="connsiteY193" fmla="*/ 811213 h 817563"/>
              <a:gd name="connsiteX194" fmla="*/ 500063 w 1000125"/>
              <a:gd name="connsiteY194" fmla="*/ 806450 h 817563"/>
              <a:gd name="connsiteX195" fmla="*/ 466725 w 1000125"/>
              <a:gd name="connsiteY195" fmla="*/ 808038 h 817563"/>
              <a:gd name="connsiteX196" fmla="*/ 427038 w 1000125"/>
              <a:gd name="connsiteY196" fmla="*/ 812800 h 817563"/>
              <a:gd name="connsiteX197" fmla="*/ 414338 w 1000125"/>
              <a:gd name="connsiteY197" fmla="*/ 811213 h 817563"/>
              <a:gd name="connsiteX198" fmla="*/ 406400 w 1000125"/>
              <a:gd name="connsiteY198" fmla="*/ 809625 h 817563"/>
              <a:gd name="connsiteX199" fmla="*/ 403225 w 1000125"/>
              <a:gd name="connsiteY199" fmla="*/ 804863 h 817563"/>
              <a:gd name="connsiteX200" fmla="*/ 398463 w 1000125"/>
              <a:gd name="connsiteY200" fmla="*/ 798513 h 817563"/>
              <a:gd name="connsiteX201" fmla="*/ 396875 w 1000125"/>
              <a:gd name="connsiteY201" fmla="*/ 790575 h 817563"/>
              <a:gd name="connsiteX202" fmla="*/ 392113 w 1000125"/>
              <a:gd name="connsiteY202" fmla="*/ 787400 h 817563"/>
              <a:gd name="connsiteX203" fmla="*/ 382588 w 1000125"/>
              <a:gd name="connsiteY203" fmla="*/ 777875 h 817563"/>
              <a:gd name="connsiteX204" fmla="*/ 379413 w 1000125"/>
              <a:gd name="connsiteY204" fmla="*/ 769938 h 817563"/>
              <a:gd name="connsiteX205" fmla="*/ 376238 w 1000125"/>
              <a:gd name="connsiteY205" fmla="*/ 757238 h 817563"/>
              <a:gd name="connsiteX206" fmla="*/ 377825 w 1000125"/>
              <a:gd name="connsiteY206" fmla="*/ 681038 h 81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000125" h="817563">
                <a:moveTo>
                  <a:pt x="377825" y="681038"/>
                </a:moveTo>
                <a:cubicBezTo>
                  <a:pt x="375444" y="668073"/>
                  <a:pt x="367174" y="680445"/>
                  <a:pt x="361950" y="679450"/>
                </a:cubicBezTo>
                <a:cubicBezTo>
                  <a:pt x="356023" y="678321"/>
                  <a:pt x="350511" y="675042"/>
                  <a:pt x="344488" y="674688"/>
                </a:cubicBezTo>
                <a:cubicBezTo>
                  <a:pt x="341147" y="674492"/>
                  <a:pt x="338138" y="676805"/>
                  <a:pt x="334963" y="677863"/>
                </a:cubicBezTo>
                <a:lnTo>
                  <a:pt x="330200" y="679450"/>
                </a:lnTo>
                <a:cubicBezTo>
                  <a:pt x="328613" y="679979"/>
                  <a:pt x="327098" y="680831"/>
                  <a:pt x="325438" y="681038"/>
                </a:cubicBezTo>
                <a:lnTo>
                  <a:pt x="312738" y="682625"/>
                </a:lnTo>
                <a:cubicBezTo>
                  <a:pt x="303899" y="685940"/>
                  <a:pt x="296754" y="689168"/>
                  <a:pt x="287338" y="690563"/>
                </a:cubicBezTo>
                <a:cubicBezTo>
                  <a:pt x="268062" y="693419"/>
                  <a:pt x="251051" y="694121"/>
                  <a:pt x="231775" y="695325"/>
                </a:cubicBezTo>
                <a:cubicBezTo>
                  <a:pt x="230393" y="695280"/>
                  <a:pt x="189002" y="699549"/>
                  <a:pt x="174625" y="690563"/>
                </a:cubicBezTo>
                <a:cubicBezTo>
                  <a:pt x="172721" y="689373"/>
                  <a:pt x="171588" y="687237"/>
                  <a:pt x="169863" y="685800"/>
                </a:cubicBezTo>
                <a:cubicBezTo>
                  <a:pt x="168397" y="684578"/>
                  <a:pt x="166688" y="683683"/>
                  <a:pt x="165100" y="682625"/>
                </a:cubicBezTo>
                <a:cubicBezTo>
                  <a:pt x="164042" y="680508"/>
                  <a:pt x="162756" y="678491"/>
                  <a:pt x="161925" y="676275"/>
                </a:cubicBezTo>
                <a:cubicBezTo>
                  <a:pt x="161159" y="674232"/>
                  <a:pt x="160283" y="672106"/>
                  <a:pt x="160338" y="669925"/>
                </a:cubicBezTo>
                <a:cubicBezTo>
                  <a:pt x="160815" y="650852"/>
                  <a:pt x="161203" y="631714"/>
                  <a:pt x="163513" y="612775"/>
                </a:cubicBezTo>
                <a:cubicBezTo>
                  <a:pt x="163886" y="609712"/>
                  <a:pt x="166831" y="607565"/>
                  <a:pt x="168275" y="604838"/>
                </a:cubicBezTo>
                <a:cubicBezTo>
                  <a:pt x="171597" y="598564"/>
                  <a:pt x="177800" y="585788"/>
                  <a:pt x="177800" y="585788"/>
                </a:cubicBezTo>
                <a:cubicBezTo>
                  <a:pt x="177271" y="580496"/>
                  <a:pt x="178413" y="574754"/>
                  <a:pt x="176213" y="569913"/>
                </a:cubicBezTo>
                <a:cubicBezTo>
                  <a:pt x="175310" y="567927"/>
                  <a:pt x="172042" y="568221"/>
                  <a:pt x="169863" y="568325"/>
                </a:cubicBezTo>
                <a:cubicBezTo>
                  <a:pt x="161008" y="568747"/>
                  <a:pt x="145558" y="570637"/>
                  <a:pt x="134938" y="573088"/>
                </a:cubicBezTo>
                <a:cubicBezTo>
                  <a:pt x="130686" y="574069"/>
                  <a:pt x="126471" y="575205"/>
                  <a:pt x="122238" y="576263"/>
                </a:cubicBezTo>
                <a:cubicBezTo>
                  <a:pt x="89799" y="572207"/>
                  <a:pt x="133413" y="577291"/>
                  <a:pt x="68263" y="573088"/>
                </a:cubicBezTo>
                <a:cubicBezTo>
                  <a:pt x="65570" y="572914"/>
                  <a:pt x="62992" y="571910"/>
                  <a:pt x="60325" y="571500"/>
                </a:cubicBezTo>
                <a:cubicBezTo>
                  <a:pt x="54679" y="570631"/>
                  <a:pt x="38603" y="568910"/>
                  <a:pt x="33338" y="568325"/>
                </a:cubicBezTo>
                <a:cubicBezTo>
                  <a:pt x="30163" y="567267"/>
                  <a:pt x="26920" y="566393"/>
                  <a:pt x="23813" y="565150"/>
                </a:cubicBezTo>
                <a:cubicBezTo>
                  <a:pt x="4221" y="557313"/>
                  <a:pt x="28014" y="565491"/>
                  <a:pt x="12700" y="560388"/>
                </a:cubicBezTo>
                <a:cubicBezTo>
                  <a:pt x="11113" y="558271"/>
                  <a:pt x="9809" y="555909"/>
                  <a:pt x="7938" y="554038"/>
                </a:cubicBezTo>
                <a:cubicBezTo>
                  <a:pt x="6589" y="552689"/>
                  <a:pt x="4122" y="552520"/>
                  <a:pt x="3175" y="550863"/>
                </a:cubicBezTo>
                <a:cubicBezTo>
                  <a:pt x="1836" y="548520"/>
                  <a:pt x="2173" y="545559"/>
                  <a:pt x="1588" y="542925"/>
                </a:cubicBezTo>
                <a:cubicBezTo>
                  <a:pt x="1115" y="540795"/>
                  <a:pt x="529" y="538692"/>
                  <a:pt x="0" y="536575"/>
                </a:cubicBezTo>
                <a:cubicBezTo>
                  <a:pt x="7408" y="535517"/>
                  <a:pt x="15072" y="535601"/>
                  <a:pt x="22225" y="533400"/>
                </a:cubicBezTo>
                <a:cubicBezTo>
                  <a:pt x="29011" y="531312"/>
                  <a:pt x="34540" y="526120"/>
                  <a:pt x="41275" y="523875"/>
                </a:cubicBezTo>
                <a:cubicBezTo>
                  <a:pt x="44450" y="522817"/>
                  <a:pt x="47742" y="522059"/>
                  <a:pt x="50800" y="520700"/>
                </a:cubicBezTo>
                <a:cubicBezTo>
                  <a:pt x="52544" y="519925"/>
                  <a:pt x="53856" y="518378"/>
                  <a:pt x="55563" y="517525"/>
                </a:cubicBezTo>
                <a:cubicBezTo>
                  <a:pt x="57060" y="516777"/>
                  <a:pt x="58772" y="516559"/>
                  <a:pt x="60325" y="515938"/>
                </a:cubicBezTo>
                <a:cubicBezTo>
                  <a:pt x="64067" y="514441"/>
                  <a:pt x="67492" y="511997"/>
                  <a:pt x="71438" y="511175"/>
                </a:cubicBezTo>
                <a:cubicBezTo>
                  <a:pt x="80305" y="509328"/>
                  <a:pt x="89429" y="509058"/>
                  <a:pt x="98425" y="508000"/>
                </a:cubicBezTo>
                <a:cubicBezTo>
                  <a:pt x="100542" y="507471"/>
                  <a:pt x="102623" y="506772"/>
                  <a:pt x="104775" y="506413"/>
                </a:cubicBezTo>
                <a:cubicBezTo>
                  <a:pt x="110816" y="505406"/>
                  <a:pt x="139022" y="501820"/>
                  <a:pt x="146050" y="500063"/>
                </a:cubicBezTo>
                <a:cubicBezTo>
                  <a:pt x="150283" y="499005"/>
                  <a:pt x="154664" y="498420"/>
                  <a:pt x="158750" y="496888"/>
                </a:cubicBezTo>
                <a:cubicBezTo>
                  <a:pt x="169139" y="492992"/>
                  <a:pt x="174737" y="488839"/>
                  <a:pt x="182563" y="481013"/>
                </a:cubicBezTo>
                <a:cubicBezTo>
                  <a:pt x="187529" y="476047"/>
                  <a:pt x="188997" y="470999"/>
                  <a:pt x="195263" y="468313"/>
                </a:cubicBezTo>
                <a:cubicBezTo>
                  <a:pt x="197268" y="467453"/>
                  <a:pt x="199496" y="467254"/>
                  <a:pt x="201613" y="466725"/>
                </a:cubicBezTo>
                <a:cubicBezTo>
                  <a:pt x="207871" y="457339"/>
                  <a:pt x="208819" y="456390"/>
                  <a:pt x="214313" y="446088"/>
                </a:cubicBezTo>
                <a:cubicBezTo>
                  <a:pt x="223919" y="428076"/>
                  <a:pt x="217069" y="438780"/>
                  <a:pt x="223838" y="428625"/>
                </a:cubicBezTo>
                <a:cubicBezTo>
                  <a:pt x="227316" y="414707"/>
                  <a:pt x="223595" y="428904"/>
                  <a:pt x="227013" y="417513"/>
                </a:cubicBezTo>
                <a:cubicBezTo>
                  <a:pt x="228120" y="413823"/>
                  <a:pt x="229055" y="410082"/>
                  <a:pt x="230188" y="406400"/>
                </a:cubicBezTo>
                <a:cubicBezTo>
                  <a:pt x="231172" y="403201"/>
                  <a:pt x="231738" y="399801"/>
                  <a:pt x="233363" y="396875"/>
                </a:cubicBezTo>
                <a:cubicBezTo>
                  <a:pt x="234453" y="394913"/>
                  <a:pt x="236778" y="393909"/>
                  <a:pt x="238125" y="392113"/>
                </a:cubicBezTo>
                <a:cubicBezTo>
                  <a:pt x="242887" y="385764"/>
                  <a:pt x="242443" y="384160"/>
                  <a:pt x="246063" y="377825"/>
                </a:cubicBezTo>
                <a:cubicBezTo>
                  <a:pt x="247010" y="376169"/>
                  <a:pt x="248291" y="374719"/>
                  <a:pt x="249238" y="373063"/>
                </a:cubicBezTo>
                <a:cubicBezTo>
                  <a:pt x="251660" y="368825"/>
                  <a:pt x="252727" y="366406"/>
                  <a:pt x="254000" y="361950"/>
                </a:cubicBezTo>
                <a:cubicBezTo>
                  <a:pt x="254599" y="359852"/>
                  <a:pt x="254728" y="357605"/>
                  <a:pt x="255588" y="355600"/>
                </a:cubicBezTo>
                <a:cubicBezTo>
                  <a:pt x="256340" y="353846"/>
                  <a:pt x="257705" y="352425"/>
                  <a:pt x="258763" y="350838"/>
                </a:cubicBezTo>
                <a:cubicBezTo>
                  <a:pt x="262580" y="335571"/>
                  <a:pt x="259320" y="341629"/>
                  <a:pt x="266700" y="331788"/>
                </a:cubicBezTo>
                <a:cubicBezTo>
                  <a:pt x="269362" y="321145"/>
                  <a:pt x="266979" y="329460"/>
                  <a:pt x="271463" y="317500"/>
                </a:cubicBezTo>
                <a:cubicBezTo>
                  <a:pt x="272050" y="315933"/>
                  <a:pt x="272302" y="314235"/>
                  <a:pt x="273050" y="312738"/>
                </a:cubicBezTo>
                <a:cubicBezTo>
                  <a:pt x="274430" y="309978"/>
                  <a:pt x="276314" y="307497"/>
                  <a:pt x="277813" y="304800"/>
                </a:cubicBezTo>
                <a:cubicBezTo>
                  <a:pt x="278962" y="302731"/>
                  <a:pt x="279930" y="300567"/>
                  <a:pt x="280988" y="298450"/>
                </a:cubicBezTo>
                <a:cubicBezTo>
                  <a:pt x="282046" y="294217"/>
                  <a:pt x="282212" y="289653"/>
                  <a:pt x="284163" y="285750"/>
                </a:cubicBezTo>
                <a:cubicBezTo>
                  <a:pt x="287490" y="279097"/>
                  <a:pt x="287811" y="278893"/>
                  <a:pt x="290513" y="271463"/>
                </a:cubicBezTo>
                <a:cubicBezTo>
                  <a:pt x="291657" y="268318"/>
                  <a:pt x="293688" y="261938"/>
                  <a:pt x="293688" y="261938"/>
                </a:cubicBezTo>
                <a:cubicBezTo>
                  <a:pt x="297880" y="236776"/>
                  <a:pt x="290916" y="265053"/>
                  <a:pt x="301625" y="247650"/>
                </a:cubicBezTo>
                <a:cubicBezTo>
                  <a:pt x="304612" y="242796"/>
                  <a:pt x="304555" y="236334"/>
                  <a:pt x="307975" y="231775"/>
                </a:cubicBezTo>
                <a:lnTo>
                  <a:pt x="312738" y="225425"/>
                </a:lnTo>
                <a:cubicBezTo>
                  <a:pt x="313267" y="223838"/>
                  <a:pt x="313397" y="222055"/>
                  <a:pt x="314325" y="220663"/>
                </a:cubicBezTo>
                <a:cubicBezTo>
                  <a:pt x="317035" y="216598"/>
                  <a:pt x="321915" y="214220"/>
                  <a:pt x="325438" y="211138"/>
                </a:cubicBezTo>
                <a:cubicBezTo>
                  <a:pt x="327691" y="209167"/>
                  <a:pt x="329425" y="206626"/>
                  <a:pt x="331788" y="204788"/>
                </a:cubicBezTo>
                <a:cubicBezTo>
                  <a:pt x="339534" y="198763"/>
                  <a:pt x="342293" y="199383"/>
                  <a:pt x="352425" y="196850"/>
                </a:cubicBezTo>
                <a:cubicBezTo>
                  <a:pt x="356129" y="194733"/>
                  <a:pt x="359556" y="192031"/>
                  <a:pt x="363538" y="190500"/>
                </a:cubicBezTo>
                <a:cubicBezTo>
                  <a:pt x="380368" y="184027"/>
                  <a:pt x="366096" y="194019"/>
                  <a:pt x="381000" y="185738"/>
                </a:cubicBezTo>
                <a:cubicBezTo>
                  <a:pt x="383313" y="184453"/>
                  <a:pt x="385037" y="182260"/>
                  <a:pt x="387350" y="180975"/>
                </a:cubicBezTo>
                <a:cubicBezTo>
                  <a:pt x="389841" y="179591"/>
                  <a:pt x="392797" y="179184"/>
                  <a:pt x="395288" y="177800"/>
                </a:cubicBezTo>
                <a:cubicBezTo>
                  <a:pt x="406708" y="171456"/>
                  <a:pt x="396176" y="173883"/>
                  <a:pt x="409575" y="169863"/>
                </a:cubicBezTo>
                <a:cubicBezTo>
                  <a:pt x="412160" y="169088"/>
                  <a:pt x="414851" y="168719"/>
                  <a:pt x="417513" y="168275"/>
                </a:cubicBezTo>
                <a:cubicBezTo>
                  <a:pt x="424063" y="167183"/>
                  <a:pt x="434930" y="165900"/>
                  <a:pt x="441325" y="165100"/>
                </a:cubicBezTo>
                <a:cubicBezTo>
                  <a:pt x="446617" y="162454"/>
                  <a:pt x="451729" y="159415"/>
                  <a:pt x="457200" y="157163"/>
                </a:cubicBezTo>
                <a:cubicBezTo>
                  <a:pt x="460762" y="155696"/>
                  <a:pt x="464757" y="155470"/>
                  <a:pt x="468313" y="153988"/>
                </a:cubicBezTo>
                <a:cubicBezTo>
                  <a:pt x="471161" y="152801"/>
                  <a:pt x="473406" y="150422"/>
                  <a:pt x="476250" y="149225"/>
                </a:cubicBezTo>
                <a:cubicBezTo>
                  <a:pt x="483500" y="146172"/>
                  <a:pt x="491230" y="144353"/>
                  <a:pt x="498475" y="141288"/>
                </a:cubicBezTo>
                <a:cubicBezTo>
                  <a:pt x="505013" y="138522"/>
                  <a:pt x="517525" y="131763"/>
                  <a:pt x="517525" y="131763"/>
                </a:cubicBezTo>
                <a:cubicBezTo>
                  <a:pt x="519642" y="128588"/>
                  <a:pt x="521491" y="125218"/>
                  <a:pt x="523875" y="122238"/>
                </a:cubicBezTo>
                <a:cubicBezTo>
                  <a:pt x="525745" y="119901"/>
                  <a:pt x="529324" y="118742"/>
                  <a:pt x="530225" y="115888"/>
                </a:cubicBezTo>
                <a:cubicBezTo>
                  <a:pt x="541097" y="81460"/>
                  <a:pt x="527742" y="103044"/>
                  <a:pt x="536575" y="80963"/>
                </a:cubicBezTo>
                <a:cubicBezTo>
                  <a:pt x="538333" y="76569"/>
                  <a:pt x="539289" y="71293"/>
                  <a:pt x="542925" y="68263"/>
                </a:cubicBezTo>
                <a:cubicBezTo>
                  <a:pt x="548858" y="63319"/>
                  <a:pt x="552415" y="60840"/>
                  <a:pt x="557213" y="55563"/>
                </a:cubicBezTo>
                <a:cubicBezTo>
                  <a:pt x="560997" y="51401"/>
                  <a:pt x="564487" y="46975"/>
                  <a:pt x="568325" y="42863"/>
                </a:cubicBezTo>
                <a:cubicBezTo>
                  <a:pt x="571899" y="39033"/>
                  <a:pt x="575734" y="35454"/>
                  <a:pt x="579438" y="31750"/>
                </a:cubicBezTo>
                <a:cubicBezTo>
                  <a:pt x="581555" y="29633"/>
                  <a:pt x="584127" y="27891"/>
                  <a:pt x="585788" y="25400"/>
                </a:cubicBezTo>
                <a:cubicBezTo>
                  <a:pt x="586846" y="23813"/>
                  <a:pt x="587545" y="21914"/>
                  <a:pt x="588963" y="20638"/>
                </a:cubicBezTo>
                <a:cubicBezTo>
                  <a:pt x="592896" y="17098"/>
                  <a:pt x="597469" y="14339"/>
                  <a:pt x="601663" y="11113"/>
                </a:cubicBezTo>
                <a:cubicBezTo>
                  <a:pt x="604349" y="9047"/>
                  <a:pt x="606386" y="5835"/>
                  <a:pt x="609600" y="4763"/>
                </a:cubicBezTo>
                <a:cubicBezTo>
                  <a:pt x="616608" y="2427"/>
                  <a:pt x="612866" y="3923"/>
                  <a:pt x="620713" y="0"/>
                </a:cubicBezTo>
                <a:lnTo>
                  <a:pt x="668338" y="3175"/>
                </a:lnTo>
                <a:cubicBezTo>
                  <a:pt x="672591" y="3511"/>
                  <a:pt x="676782" y="4469"/>
                  <a:pt x="681038" y="4763"/>
                </a:cubicBezTo>
                <a:cubicBezTo>
                  <a:pt x="692137" y="5528"/>
                  <a:pt x="703263" y="5821"/>
                  <a:pt x="714375" y="6350"/>
                </a:cubicBezTo>
                <a:cubicBezTo>
                  <a:pt x="718897" y="7255"/>
                  <a:pt x="724187" y="8182"/>
                  <a:pt x="728663" y="9525"/>
                </a:cubicBezTo>
                <a:cubicBezTo>
                  <a:pt x="731869" y="10487"/>
                  <a:pt x="735013" y="11642"/>
                  <a:pt x="738188" y="12700"/>
                </a:cubicBezTo>
                <a:cubicBezTo>
                  <a:pt x="739775" y="13229"/>
                  <a:pt x="741412" y="13629"/>
                  <a:pt x="742950" y="14288"/>
                </a:cubicBezTo>
                <a:cubicBezTo>
                  <a:pt x="748686" y="16746"/>
                  <a:pt x="753111" y="19005"/>
                  <a:pt x="758825" y="20638"/>
                </a:cubicBezTo>
                <a:cubicBezTo>
                  <a:pt x="760923" y="21237"/>
                  <a:pt x="762996" y="22116"/>
                  <a:pt x="765175" y="22225"/>
                </a:cubicBezTo>
                <a:cubicBezTo>
                  <a:pt x="784209" y="23177"/>
                  <a:pt x="803275" y="23284"/>
                  <a:pt x="822325" y="23813"/>
                </a:cubicBezTo>
                <a:cubicBezTo>
                  <a:pt x="824971" y="25400"/>
                  <a:pt x="827646" y="26940"/>
                  <a:pt x="830263" y="28575"/>
                </a:cubicBezTo>
                <a:cubicBezTo>
                  <a:pt x="831881" y="29586"/>
                  <a:pt x="833264" y="31016"/>
                  <a:pt x="835025" y="31750"/>
                </a:cubicBezTo>
                <a:cubicBezTo>
                  <a:pt x="839659" y="33681"/>
                  <a:pt x="844550" y="34925"/>
                  <a:pt x="849313" y="36513"/>
                </a:cubicBezTo>
                <a:cubicBezTo>
                  <a:pt x="850900" y="37571"/>
                  <a:pt x="852369" y="38835"/>
                  <a:pt x="854075" y="39688"/>
                </a:cubicBezTo>
                <a:cubicBezTo>
                  <a:pt x="855572" y="40436"/>
                  <a:pt x="857579" y="40173"/>
                  <a:pt x="858838" y="41275"/>
                </a:cubicBezTo>
                <a:cubicBezTo>
                  <a:pt x="861948" y="43996"/>
                  <a:pt x="864029" y="47711"/>
                  <a:pt x="866775" y="50800"/>
                </a:cubicBezTo>
                <a:cubicBezTo>
                  <a:pt x="868267" y="52478"/>
                  <a:pt x="870233" y="53736"/>
                  <a:pt x="871538" y="55563"/>
                </a:cubicBezTo>
                <a:cubicBezTo>
                  <a:pt x="877668" y="64145"/>
                  <a:pt x="870908" y="60645"/>
                  <a:pt x="879475" y="63500"/>
                </a:cubicBezTo>
                <a:cubicBezTo>
                  <a:pt x="880004" y="65088"/>
                  <a:pt x="879880" y="67080"/>
                  <a:pt x="881063" y="68263"/>
                </a:cubicBezTo>
                <a:cubicBezTo>
                  <a:pt x="888102" y="75302"/>
                  <a:pt x="890672" y="73861"/>
                  <a:pt x="898525" y="77788"/>
                </a:cubicBezTo>
                <a:cubicBezTo>
                  <a:pt x="900232" y="78641"/>
                  <a:pt x="901544" y="80188"/>
                  <a:pt x="903288" y="80963"/>
                </a:cubicBezTo>
                <a:cubicBezTo>
                  <a:pt x="906346" y="82322"/>
                  <a:pt x="912813" y="84138"/>
                  <a:pt x="912813" y="84138"/>
                </a:cubicBezTo>
                <a:cubicBezTo>
                  <a:pt x="914930" y="86255"/>
                  <a:pt x="917161" y="88263"/>
                  <a:pt x="919163" y="90488"/>
                </a:cubicBezTo>
                <a:cubicBezTo>
                  <a:pt x="936023" y="109222"/>
                  <a:pt x="920111" y="93025"/>
                  <a:pt x="931863" y="104775"/>
                </a:cubicBezTo>
                <a:cubicBezTo>
                  <a:pt x="934496" y="112677"/>
                  <a:pt x="935133" y="115983"/>
                  <a:pt x="942975" y="123825"/>
                </a:cubicBezTo>
                <a:cubicBezTo>
                  <a:pt x="945092" y="125942"/>
                  <a:pt x="947391" y="127890"/>
                  <a:pt x="949325" y="130175"/>
                </a:cubicBezTo>
                <a:cubicBezTo>
                  <a:pt x="953222" y="134781"/>
                  <a:pt x="957740" y="139066"/>
                  <a:pt x="960438" y="144463"/>
                </a:cubicBezTo>
                <a:cubicBezTo>
                  <a:pt x="961496" y="146580"/>
                  <a:pt x="962073" y="149016"/>
                  <a:pt x="963613" y="150813"/>
                </a:cubicBezTo>
                <a:cubicBezTo>
                  <a:pt x="965335" y="152822"/>
                  <a:pt x="967846" y="153988"/>
                  <a:pt x="969963" y="155575"/>
                </a:cubicBezTo>
                <a:cubicBezTo>
                  <a:pt x="970492" y="157163"/>
                  <a:pt x="970505" y="159031"/>
                  <a:pt x="971550" y="160338"/>
                </a:cubicBezTo>
                <a:cubicBezTo>
                  <a:pt x="972742" y="161828"/>
                  <a:pt x="974964" y="162164"/>
                  <a:pt x="976313" y="163513"/>
                </a:cubicBezTo>
                <a:cubicBezTo>
                  <a:pt x="978184" y="165384"/>
                  <a:pt x="979673" y="167619"/>
                  <a:pt x="981075" y="169863"/>
                </a:cubicBezTo>
                <a:cubicBezTo>
                  <a:pt x="986599" y="178703"/>
                  <a:pt x="982409" y="173421"/>
                  <a:pt x="985838" y="182563"/>
                </a:cubicBezTo>
                <a:cubicBezTo>
                  <a:pt x="986669" y="184779"/>
                  <a:pt x="987955" y="186796"/>
                  <a:pt x="989013" y="188913"/>
                </a:cubicBezTo>
                <a:cubicBezTo>
                  <a:pt x="990071" y="199496"/>
                  <a:pt x="990812" y="210116"/>
                  <a:pt x="992188" y="220663"/>
                </a:cubicBezTo>
                <a:cubicBezTo>
                  <a:pt x="992404" y="222322"/>
                  <a:pt x="993424" y="223789"/>
                  <a:pt x="993775" y="225425"/>
                </a:cubicBezTo>
                <a:cubicBezTo>
                  <a:pt x="995015" y="231210"/>
                  <a:pt x="996113" y="237031"/>
                  <a:pt x="996950" y="242888"/>
                </a:cubicBezTo>
                <a:cubicBezTo>
                  <a:pt x="997702" y="248153"/>
                  <a:pt x="997878" y="253486"/>
                  <a:pt x="998538" y="258763"/>
                </a:cubicBezTo>
                <a:cubicBezTo>
                  <a:pt x="998937" y="261957"/>
                  <a:pt x="999596" y="265113"/>
                  <a:pt x="1000125" y="268288"/>
                </a:cubicBezTo>
                <a:cubicBezTo>
                  <a:pt x="996941" y="303322"/>
                  <a:pt x="1000170" y="271100"/>
                  <a:pt x="996950" y="296863"/>
                </a:cubicBezTo>
                <a:cubicBezTo>
                  <a:pt x="996644" y="299311"/>
                  <a:pt x="995052" y="316525"/>
                  <a:pt x="993775" y="320675"/>
                </a:cubicBezTo>
                <a:cubicBezTo>
                  <a:pt x="992590" y="324527"/>
                  <a:pt x="990510" y="328046"/>
                  <a:pt x="989013" y="331788"/>
                </a:cubicBezTo>
                <a:cubicBezTo>
                  <a:pt x="988392" y="333342"/>
                  <a:pt x="987906" y="334947"/>
                  <a:pt x="987425" y="336550"/>
                </a:cubicBezTo>
                <a:cubicBezTo>
                  <a:pt x="986318" y="340240"/>
                  <a:pt x="985567" y="344042"/>
                  <a:pt x="984250" y="347663"/>
                </a:cubicBezTo>
                <a:cubicBezTo>
                  <a:pt x="983441" y="349887"/>
                  <a:pt x="982007" y="351838"/>
                  <a:pt x="981075" y="354013"/>
                </a:cubicBezTo>
                <a:cubicBezTo>
                  <a:pt x="977131" y="363216"/>
                  <a:pt x="982416" y="354383"/>
                  <a:pt x="976313" y="363538"/>
                </a:cubicBezTo>
                <a:cubicBezTo>
                  <a:pt x="975784" y="365655"/>
                  <a:pt x="975415" y="367818"/>
                  <a:pt x="974725" y="369888"/>
                </a:cubicBezTo>
                <a:cubicBezTo>
                  <a:pt x="973824" y="372591"/>
                  <a:pt x="971652" y="374977"/>
                  <a:pt x="971550" y="377825"/>
                </a:cubicBezTo>
                <a:cubicBezTo>
                  <a:pt x="971115" y="390000"/>
                  <a:pt x="972609" y="402167"/>
                  <a:pt x="973138" y="414338"/>
                </a:cubicBezTo>
                <a:cubicBezTo>
                  <a:pt x="972609" y="420688"/>
                  <a:pt x="972724" y="427125"/>
                  <a:pt x="971550" y="433388"/>
                </a:cubicBezTo>
                <a:cubicBezTo>
                  <a:pt x="970222" y="440468"/>
                  <a:pt x="967344" y="439277"/>
                  <a:pt x="963613" y="444500"/>
                </a:cubicBezTo>
                <a:cubicBezTo>
                  <a:pt x="962238" y="446426"/>
                  <a:pt x="961692" y="448843"/>
                  <a:pt x="960438" y="450850"/>
                </a:cubicBezTo>
                <a:cubicBezTo>
                  <a:pt x="948544" y="469879"/>
                  <a:pt x="962453" y="446095"/>
                  <a:pt x="950913" y="461963"/>
                </a:cubicBezTo>
                <a:cubicBezTo>
                  <a:pt x="947977" y="466000"/>
                  <a:pt x="945543" y="470382"/>
                  <a:pt x="942975" y="474663"/>
                </a:cubicBezTo>
                <a:cubicBezTo>
                  <a:pt x="941388" y="477309"/>
                  <a:pt x="940064" y="480132"/>
                  <a:pt x="938213" y="482600"/>
                </a:cubicBezTo>
                <a:cubicBezTo>
                  <a:pt x="936866" y="484396"/>
                  <a:pt x="935038" y="485775"/>
                  <a:pt x="933450" y="487363"/>
                </a:cubicBezTo>
                <a:cubicBezTo>
                  <a:pt x="932921" y="489480"/>
                  <a:pt x="932702" y="491699"/>
                  <a:pt x="931863" y="493713"/>
                </a:cubicBezTo>
                <a:cubicBezTo>
                  <a:pt x="930043" y="498082"/>
                  <a:pt x="928860" y="503067"/>
                  <a:pt x="925513" y="506413"/>
                </a:cubicBezTo>
                <a:cubicBezTo>
                  <a:pt x="922003" y="509922"/>
                  <a:pt x="920407" y="512140"/>
                  <a:pt x="915988" y="514350"/>
                </a:cubicBezTo>
                <a:cubicBezTo>
                  <a:pt x="914491" y="515099"/>
                  <a:pt x="912754" y="515258"/>
                  <a:pt x="911225" y="515938"/>
                </a:cubicBezTo>
                <a:cubicBezTo>
                  <a:pt x="907981" y="517380"/>
                  <a:pt x="904944" y="519258"/>
                  <a:pt x="901700" y="520700"/>
                </a:cubicBezTo>
                <a:cubicBezTo>
                  <a:pt x="900171" y="521380"/>
                  <a:pt x="898435" y="521540"/>
                  <a:pt x="896938" y="522288"/>
                </a:cubicBezTo>
                <a:cubicBezTo>
                  <a:pt x="892065" y="524724"/>
                  <a:pt x="887709" y="528202"/>
                  <a:pt x="882650" y="530225"/>
                </a:cubicBezTo>
                <a:cubicBezTo>
                  <a:pt x="874414" y="533519"/>
                  <a:pt x="857250" y="538163"/>
                  <a:pt x="857250" y="538163"/>
                </a:cubicBezTo>
                <a:cubicBezTo>
                  <a:pt x="855663" y="540809"/>
                  <a:pt x="853868" y="543340"/>
                  <a:pt x="852488" y="546100"/>
                </a:cubicBezTo>
                <a:cubicBezTo>
                  <a:pt x="851740" y="547597"/>
                  <a:pt x="851713" y="549400"/>
                  <a:pt x="850900" y="550863"/>
                </a:cubicBezTo>
                <a:cubicBezTo>
                  <a:pt x="849047" y="554199"/>
                  <a:pt x="846667" y="557213"/>
                  <a:pt x="844550" y="560388"/>
                </a:cubicBezTo>
                <a:cubicBezTo>
                  <a:pt x="844021" y="561975"/>
                  <a:pt x="843891" y="563758"/>
                  <a:pt x="842963" y="565150"/>
                </a:cubicBezTo>
                <a:cubicBezTo>
                  <a:pt x="841718" y="567018"/>
                  <a:pt x="838200" y="567668"/>
                  <a:pt x="838200" y="569913"/>
                </a:cubicBezTo>
                <a:cubicBezTo>
                  <a:pt x="838200" y="571821"/>
                  <a:pt x="841410" y="571979"/>
                  <a:pt x="842963" y="573088"/>
                </a:cubicBezTo>
                <a:cubicBezTo>
                  <a:pt x="850092" y="578180"/>
                  <a:pt x="848306" y="576842"/>
                  <a:pt x="854075" y="582613"/>
                </a:cubicBezTo>
                <a:cubicBezTo>
                  <a:pt x="853546" y="585259"/>
                  <a:pt x="853827" y="588207"/>
                  <a:pt x="852488" y="590550"/>
                </a:cubicBezTo>
                <a:cubicBezTo>
                  <a:pt x="849494" y="595789"/>
                  <a:pt x="846921" y="602461"/>
                  <a:pt x="841375" y="604838"/>
                </a:cubicBezTo>
                <a:cubicBezTo>
                  <a:pt x="819761" y="614100"/>
                  <a:pt x="834513" y="608721"/>
                  <a:pt x="796925" y="615950"/>
                </a:cubicBezTo>
                <a:cubicBezTo>
                  <a:pt x="784688" y="618303"/>
                  <a:pt x="772631" y="621443"/>
                  <a:pt x="760413" y="623888"/>
                </a:cubicBezTo>
                <a:cubicBezTo>
                  <a:pt x="756709" y="626534"/>
                  <a:pt x="753296" y="629645"/>
                  <a:pt x="749300" y="631825"/>
                </a:cubicBezTo>
                <a:cubicBezTo>
                  <a:pt x="747385" y="632870"/>
                  <a:pt x="745020" y="632723"/>
                  <a:pt x="742950" y="633413"/>
                </a:cubicBezTo>
                <a:cubicBezTo>
                  <a:pt x="740247" y="634314"/>
                  <a:pt x="737659" y="635530"/>
                  <a:pt x="735013" y="636588"/>
                </a:cubicBezTo>
                <a:cubicBezTo>
                  <a:pt x="737267" y="637339"/>
                  <a:pt x="743307" y="638888"/>
                  <a:pt x="744538" y="641350"/>
                </a:cubicBezTo>
                <a:cubicBezTo>
                  <a:pt x="749957" y="652187"/>
                  <a:pt x="745917" y="653424"/>
                  <a:pt x="749300" y="663575"/>
                </a:cubicBezTo>
                <a:cubicBezTo>
                  <a:pt x="749903" y="665385"/>
                  <a:pt x="751417" y="666750"/>
                  <a:pt x="752475" y="668338"/>
                </a:cubicBezTo>
                <a:cubicBezTo>
                  <a:pt x="753004" y="673100"/>
                  <a:pt x="753469" y="677870"/>
                  <a:pt x="754063" y="682625"/>
                </a:cubicBezTo>
                <a:cubicBezTo>
                  <a:pt x="754527" y="686338"/>
                  <a:pt x="755967" y="690010"/>
                  <a:pt x="755650" y="693738"/>
                </a:cubicBezTo>
                <a:cubicBezTo>
                  <a:pt x="753841" y="714993"/>
                  <a:pt x="750595" y="736102"/>
                  <a:pt x="747713" y="757238"/>
                </a:cubicBezTo>
                <a:cubicBezTo>
                  <a:pt x="746446" y="766527"/>
                  <a:pt x="746651" y="763500"/>
                  <a:pt x="736600" y="765175"/>
                </a:cubicBezTo>
                <a:cubicBezTo>
                  <a:pt x="732896" y="764117"/>
                  <a:pt x="729116" y="763296"/>
                  <a:pt x="725488" y="762000"/>
                </a:cubicBezTo>
                <a:cubicBezTo>
                  <a:pt x="721693" y="760645"/>
                  <a:pt x="718117" y="758735"/>
                  <a:pt x="714375" y="757238"/>
                </a:cubicBezTo>
                <a:cubicBezTo>
                  <a:pt x="700835" y="751822"/>
                  <a:pt x="722589" y="762137"/>
                  <a:pt x="700088" y="750888"/>
                </a:cubicBezTo>
                <a:cubicBezTo>
                  <a:pt x="693738" y="751417"/>
                  <a:pt x="687313" y="751368"/>
                  <a:pt x="681038" y="752475"/>
                </a:cubicBezTo>
                <a:cubicBezTo>
                  <a:pt x="677335" y="753128"/>
                  <a:pt x="671450" y="756232"/>
                  <a:pt x="668338" y="758825"/>
                </a:cubicBezTo>
                <a:cubicBezTo>
                  <a:pt x="666613" y="760262"/>
                  <a:pt x="665163" y="762000"/>
                  <a:pt x="663575" y="763588"/>
                </a:cubicBezTo>
                <a:cubicBezTo>
                  <a:pt x="661988" y="766763"/>
                  <a:pt x="660255" y="769869"/>
                  <a:pt x="658813" y="773113"/>
                </a:cubicBezTo>
                <a:cubicBezTo>
                  <a:pt x="657296" y="776527"/>
                  <a:pt x="656814" y="781460"/>
                  <a:pt x="654050" y="784225"/>
                </a:cubicBezTo>
                <a:cubicBezTo>
                  <a:pt x="651868" y="786407"/>
                  <a:pt x="648759" y="787400"/>
                  <a:pt x="646113" y="788988"/>
                </a:cubicBezTo>
                <a:cubicBezTo>
                  <a:pt x="630343" y="808700"/>
                  <a:pt x="648239" y="789618"/>
                  <a:pt x="633413" y="798513"/>
                </a:cubicBezTo>
                <a:cubicBezTo>
                  <a:pt x="629869" y="800639"/>
                  <a:pt x="627432" y="804324"/>
                  <a:pt x="623888" y="806450"/>
                </a:cubicBezTo>
                <a:cubicBezTo>
                  <a:pt x="621543" y="807857"/>
                  <a:pt x="606604" y="809597"/>
                  <a:pt x="606425" y="809625"/>
                </a:cubicBezTo>
                <a:lnTo>
                  <a:pt x="587375" y="812800"/>
                </a:lnTo>
                <a:cubicBezTo>
                  <a:pt x="584718" y="813269"/>
                  <a:pt x="582099" y="813944"/>
                  <a:pt x="579438" y="814388"/>
                </a:cubicBezTo>
                <a:cubicBezTo>
                  <a:pt x="572892" y="815479"/>
                  <a:pt x="562015" y="816764"/>
                  <a:pt x="555625" y="817563"/>
                </a:cubicBezTo>
                <a:cubicBezTo>
                  <a:pt x="507656" y="812233"/>
                  <a:pt x="540269" y="817149"/>
                  <a:pt x="520700" y="812800"/>
                </a:cubicBezTo>
                <a:cubicBezTo>
                  <a:pt x="518066" y="812215"/>
                  <a:pt x="515342" y="812006"/>
                  <a:pt x="512763" y="811213"/>
                </a:cubicBezTo>
                <a:cubicBezTo>
                  <a:pt x="508442" y="809883"/>
                  <a:pt x="504296" y="808038"/>
                  <a:pt x="500063" y="806450"/>
                </a:cubicBezTo>
                <a:lnTo>
                  <a:pt x="466725" y="808038"/>
                </a:lnTo>
                <a:cubicBezTo>
                  <a:pt x="453440" y="808895"/>
                  <a:pt x="440238" y="811151"/>
                  <a:pt x="427038" y="812800"/>
                </a:cubicBezTo>
                <a:cubicBezTo>
                  <a:pt x="422805" y="812271"/>
                  <a:pt x="418555" y="811862"/>
                  <a:pt x="414338" y="811213"/>
                </a:cubicBezTo>
                <a:cubicBezTo>
                  <a:pt x="411671" y="810803"/>
                  <a:pt x="408743" y="810964"/>
                  <a:pt x="406400" y="809625"/>
                </a:cubicBezTo>
                <a:cubicBezTo>
                  <a:pt x="404744" y="808678"/>
                  <a:pt x="404334" y="806415"/>
                  <a:pt x="403225" y="804863"/>
                </a:cubicBezTo>
                <a:cubicBezTo>
                  <a:pt x="401687" y="802710"/>
                  <a:pt x="400050" y="800630"/>
                  <a:pt x="398463" y="798513"/>
                </a:cubicBezTo>
                <a:cubicBezTo>
                  <a:pt x="397934" y="795867"/>
                  <a:pt x="398214" y="792918"/>
                  <a:pt x="396875" y="790575"/>
                </a:cubicBezTo>
                <a:cubicBezTo>
                  <a:pt x="395928" y="788919"/>
                  <a:pt x="393462" y="788749"/>
                  <a:pt x="392113" y="787400"/>
                </a:cubicBezTo>
                <a:cubicBezTo>
                  <a:pt x="380299" y="775586"/>
                  <a:pt x="393810" y="785357"/>
                  <a:pt x="382588" y="777875"/>
                </a:cubicBezTo>
                <a:cubicBezTo>
                  <a:pt x="381530" y="775229"/>
                  <a:pt x="380251" y="772661"/>
                  <a:pt x="379413" y="769938"/>
                </a:cubicBezTo>
                <a:cubicBezTo>
                  <a:pt x="378130" y="765767"/>
                  <a:pt x="376238" y="757238"/>
                  <a:pt x="376238" y="757238"/>
                </a:cubicBezTo>
                <a:cubicBezTo>
                  <a:pt x="374253" y="701682"/>
                  <a:pt x="380206" y="694003"/>
                  <a:pt x="377825" y="681038"/>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669242-B112-646D-8BEC-0BFA044896FB}"/>
              </a:ext>
            </a:extLst>
          </p:cNvPr>
          <p:cNvSpPr/>
          <p:nvPr/>
        </p:nvSpPr>
        <p:spPr>
          <a:xfrm>
            <a:off x="10396528" y="4811713"/>
            <a:ext cx="943062" cy="820737"/>
          </a:xfrm>
          <a:custGeom>
            <a:avLst/>
            <a:gdLst>
              <a:gd name="connsiteX0" fmla="*/ 300047 w 943062"/>
              <a:gd name="connsiteY0" fmla="*/ 684212 h 820737"/>
              <a:gd name="connsiteX1" fmla="*/ 279410 w 943062"/>
              <a:gd name="connsiteY1" fmla="*/ 687387 h 820737"/>
              <a:gd name="connsiteX2" fmla="*/ 263535 w 943062"/>
              <a:gd name="connsiteY2" fmla="*/ 688975 h 820737"/>
              <a:gd name="connsiteX3" fmla="*/ 247660 w 943062"/>
              <a:gd name="connsiteY3" fmla="*/ 692150 h 820737"/>
              <a:gd name="connsiteX4" fmla="*/ 236547 w 943062"/>
              <a:gd name="connsiteY4" fmla="*/ 693737 h 820737"/>
              <a:gd name="connsiteX5" fmla="*/ 219085 w 943062"/>
              <a:gd name="connsiteY5" fmla="*/ 696912 h 820737"/>
              <a:gd name="connsiteX6" fmla="*/ 188922 w 943062"/>
              <a:gd name="connsiteY6" fmla="*/ 698500 h 820737"/>
              <a:gd name="connsiteX7" fmla="*/ 168285 w 943062"/>
              <a:gd name="connsiteY7" fmla="*/ 696912 h 820737"/>
              <a:gd name="connsiteX8" fmla="*/ 163522 w 943062"/>
              <a:gd name="connsiteY8" fmla="*/ 690562 h 820737"/>
              <a:gd name="connsiteX9" fmla="*/ 158760 w 943062"/>
              <a:gd name="connsiteY9" fmla="*/ 687387 h 820737"/>
              <a:gd name="connsiteX10" fmla="*/ 155585 w 943062"/>
              <a:gd name="connsiteY10" fmla="*/ 682625 h 820737"/>
              <a:gd name="connsiteX11" fmla="*/ 152410 w 943062"/>
              <a:gd name="connsiteY11" fmla="*/ 668337 h 820737"/>
              <a:gd name="connsiteX12" fmla="*/ 149235 w 943062"/>
              <a:gd name="connsiteY12" fmla="*/ 657225 h 820737"/>
              <a:gd name="connsiteX13" fmla="*/ 146060 w 943062"/>
              <a:gd name="connsiteY13" fmla="*/ 642937 h 820737"/>
              <a:gd name="connsiteX14" fmla="*/ 147647 w 943062"/>
              <a:gd name="connsiteY14" fmla="*/ 614362 h 820737"/>
              <a:gd name="connsiteX15" fmla="*/ 150822 w 943062"/>
              <a:gd name="connsiteY15" fmla="*/ 604837 h 820737"/>
              <a:gd name="connsiteX16" fmla="*/ 153997 w 943062"/>
              <a:gd name="connsiteY16" fmla="*/ 593725 h 820737"/>
              <a:gd name="connsiteX17" fmla="*/ 155585 w 943062"/>
              <a:gd name="connsiteY17" fmla="*/ 588962 h 820737"/>
              <a:gd name="connsiteX18" fmla="*/ 160347 w 943062"/>
              <a:gd name="connsiteY18" fmla="*/ 581025 h 820737"/>
              <a:gd name="connsiteX19" fmla="*/ 163522 w 943062"/>
              <a:gd name="connsiteY19" fmla="*/ 574675 h 820737"/>
              <a:gd name="connsiteX20" fmla="*/ 160347 w 943062"/>
              <a:gd name="connsiteY20" fmla="*/ 569912 h 820737"/>
              <a:gd name="connsiteX21" fmla="*/ 157172 w 943062"/>
              <a:gd name="connsiteY21" fmla="*/ 560387 h 820737"/>
              <a:gd name="connsiteX22" fmla="*/ 152410 w 943062"/>
              <a:gd name="connsiteY22" fmla="*/ 558800 h 820737"/>
              <a:gd name="connsiteX23" fmla="*/ 144472 w 943062"/>
              <a:gd name="connsiteY23" fmla="*/ 560387 h 820737"/>
              <a:gd name="connsiteX24" fmla="*/ 134947 w 943062"/>
              <a:gd name="connsiteY24" fmla="*/ 565150 h 820737"/>
              <a:gd name="connsiteX25" fmla="*/ 111135 w 943062"/>
              <a:gd name="connsiteY25" fmla="*/ 566737 h 820737"/>
              <a:gd name="connsiteX26" fmla="*/ 39697 w 943062"/>
              <a:gd name="connsiteY26" fmla="*/ 566737 h 820737"/>
              <a:gd name="connsiteX27" fmla="*/ 33347 w 943062"/>
              <a:gd name="connsiteY27" fmla="*/ 568325 h 820737"/>
              <a:gd name="connsiteX28" fmla="*/ 7947 w 943062"/>
              <a:gd name="connsiteY28" fmla="*/ 573087 h 820737"/>
              <a:gd name="connsiteX29" fmla="*/ 1597 w 943062"/>
              <a:gd name="connsiteY29" fmla="*/ 568325 h 820737"/>
              <a:gd name="connsiteX30" fmla="*/ 6360 w 943062"/>
              <a:gd name="connsiteY30" fmla="*/ 527050 h 820737"/>
              <a:gd name="connsiteX31" fmla="*/ 12710 w 943062"/>
              <a:gd name="connsiteY31" fmla="*/ 525462 h 820737"/>
              <a:gd name="connsiteX32" fmla="*/ 38110 w 943062"/>
              <a:gd name="connsiteY32" fmla="*/ 522287 h 820737"/>
              <a:gd name="connsiteX33" fmla="*/ 52397 w 943062"/>
              <a:gd name="connsiteY33" fmla="*/ 519112 h 820737"/>
              <a:gd name="connsiteX34" fmla="*/ 68272 w 943062"/>
              <a:gd name="connsiteY34" fmla="*/ 512762 h 820737"/>
              <a:gd name="connsiteX35" fmla="*/ 109547 w 943062"/>
              <a:gd name="connsiteY35" fmla="*/ 509587 h 820737"/>
              <a:gd name="connsiteX36" fmla="*/ 114310 w 943062"/>
              <a:gd name="connsiteY36" fmla="*/ 506412 h 820737"/>
              <a:gd name="connsiteX37" fmla="*/ 119072 w 943062"/>
              <a:gd name="connsiteY37" fmla="*/ 504825 h 820737"/>
              <a:gd name="connsiteX38" fmla="*/ 133360 w 943062"/>
              <a:gd name="connsiteY38" fmla="*/ 500062 h 820737"/>
              <a:gd name="connsiteX39" fmla="*/ 150822 w 943062"/>
              <a:gd name="connsiteY39" fmla="*/ 484187 h 820737"/>
              <a:gd name="connsiteX40" fmla="*/ 168285 w 943062"/>
              <a:gd name="connsiteY40" fmla="*/ 466725 h 820737"/>
              <a:gd name="connsiteX41" fmla="*/ 185747 w 943062"/>
              <a:gd name="connsiteY41" fmla="*/ 449262 h 820737"/>
              <a:gd name="connsiteX42" fmla="*/ 190510 w 943062"/>
              <a:gd name="connsiteY42" fmla="*/ 447675 h 820737"/>
              <a:gd name="connsiteX43" fmla="*/ 196860 w 943062"/>
              <a:gd name="connsiteY43" fmla="*/ 442912 h 820737"/>
              <a:gd name="connsiteX44" fmla="*/ 203210 w 943062"/>
              <a:gd name="connsiteY44" fmla="*/ 431800 h 820737"/>
              <a:gd name="connsiteX45" fmla="*/ 209560 w 943062"/>
              <a:gd name="connsiteY45" fmla="*/ 427037 h 820737"/>
              <a:gd name="connsiteX46" fmla="*/ 219085 w 943062"/>
              <a:gd name="connsiteY46" fmla="*/ 409575 h 820737"/>
              <a:gd name="connsiteX47" fmla="*/ 222260 w 943062"/>
              <a:gd name="connsiteY47" fmla="*/ 404812 h 820737"/>
              <a:gd name="connsiteX48" fmla="*/ 225435 w 943062"/>
              <a:gd name="connsiteY48" fmla="*/ 396875 h 820737"/>
              <a:gd name="connsiteX49" fmla="*/ 228610 w 943062"/>
              <a:gd name="connsiteY49" fmla="*/ 387350 h 820737"/>
              <a:gd name="connsiteX50" fmla="*/ 231785 w 943062"/>
              <a:gd name="connsiteY50" fmla="*/ 382587 h 820737"/>
              <a:gd name="connsiteX51" fmla="*/ 233372 w 943062"/>
              <a:gd name="connsiteY51" fmla="*/ 373062 h 820737"/>
              <a:gd name="connsiteX52" fmla="*/ 242897 w 943062"/>
              <a:gd name="connsiteY52" fmla="*/ 354012 h 820737"/>
              <a:gd name="connsiteX53" fmla="*/ 244485 w 943062"/>
              <a:gd name="connsiteY53" fmla="*/ 347662 h 820737"/>
              <a:gd name="connsiteX54" fmla="*/ 250835 w 943062"/>
              <a:gd name="connsiteY54" fmla="*/ 331787 h 820737"/>
              <a:gd name="connsiteX55" fmla="*/ 255597 w 943062"/>
              <a:gd name="connsiteY55" fmla="*/ 319087 h 820737"/>
              <a:gd name="connsiteX56" fmla="*/ 257185 w 943062"/>
              <a:gd name="connsiteY56" fmla="*/ 314325 h 820737"/>
              <a:gd name="connsiteX57" fmla="*/ 260360 w 943062"/>
              <a:gd name="connsiteY57" fmla="*/ 306387 h 820737"/>
              <a:gd name="connsiteX58" fmla="*/ 263535 w 943062"/>
              <a:gd name="connsiteY58" fmla="*/ 266700 h 820737"/>
              <a:gd name="connsiteX59" fmla="*/ 271472 w 943062"/>
              <a:gd name="connsiteY59" fmla="*/ 246062 h 820737"/>
              <a:gd name="connsiteX60" fmla="*/ 274647 w 943062"/>
              <a:gd name="connsiteY60" fmla="*/ 241300 h 820737"/>
              <a:gd name="connsiteX61" fmla="*/ 282585 w 943062"/>
              <a:gd name="connsiteY61" fmla="*/ 228600 h 820737"/>
              <a:gd name="connsiteX62" fmla="*/ 284172 w 943062"/>
              <a:gd name="connsiteY62" fmla="*/ 223837 h 820737"/>
              <a:gd name="connsiteX63" fmla="*/ 295285 w 943062"/>
              <a:gd name="connsiteY63" fmla="*/ 212725 h 820737"/>
              <a:gd name="connsiteX64" fmla="*/ 307985 w 943062"/>
              <a:gd name="connsiteY64" fmla="*/ 209550 h 820737"/>
              <a:gd name="connsiteX65" fmla="*/ 315922 w 943062"/>
              <a:gd name="connsiteY65" fmla="*/ 206375 h 820737"/>
              <a:gd name="connsiteX66" fmla="*/ 322272 w 943062"/>
              <a:gd name="connsiteY66" fmla="*/ 204787 h 820737"/>
              <a:gd name="connsiteX67" fmla="*/ 327035 w 943062"/>
              <a:gd name="connsiteY67" fmla="*/ 200025 h 820737"/>
              <a:gd name="connsiteX68" fmla="*/ 344497 w 943062"/>
              <a:gd name="connsiteY68" fmla="*/ 195262 h 820737"/>
              <a:gd name="connsiteX69" fmla="*/ 358785 w 943062"/>
              <a:gd name="connsiteY69" fmla="*/ 190500 h 820737"/>
              <a:gd name="connsiteX70" fmla="*/ 369897 w 943062"/>
              <a:gd name="connsiteY70" fmla="*/ 187325 h 820737"/>
              <a:gd name="connsiteX71" fmla="*/ 381010 w 943062"/>
              <a:gd name="connsiteY71" fmla="*/ 177800 h 820737"/>
              <a:gd name="connsiteX72" fmla="*/ 388947 w 943062"/>
              <a:gd name="connsiteY72" fmla="*/ 173037 h 820737"/>
              <a:gd name="connsiteX73" fmla="*/ 390535 w 943062"/>
              <a:gd name="connsiteY73" fmla="*/ 166687 h 820737"/>
              <a:gd name="connsiteX74" fmla="*/ 398472 w 943062"/>
              <a:gd name="connsiteY74" fmla="*/ 161925 h 820737"/>
              <a:gd name="connsiteX75" fmla="*/ 404822 w 943062"/>
              <a:gd name="connsiteY75" fmla="*/ 155575 h 820737"/>
              <a:gd name="connsiteX76" fmla="*/ 411172 w 943062"/>
              <a:gd name="connsiteY76" fmla="*/ 150812 h 820737"/>
              <a:gd name="connsiteX77" fmla="*/ 415935 w 943062"/>
              <a:gd name="connsiteY77" fmla="*/ 147637 h 820737"/>
              <a:gd name="connsiteX78" fmla="*/ 423872 w 943062"/>
              <a:gd name="connsiteY78" fmla="*/ 146050 h 820737"/>
              <a:gd name="connsiteX79" fmla="*/ 439747 w 943062"/>
              <a:gd name="connsiteY79" fmla="*/ 139700 h 820737"/>
              <a:gd name="connsiteX80" fmla="*/ 446097 w 943062"/>
              <a:gd name="connsiteY80" fmla="*/ 136525 h 820737"/>
              <a:gd name="connsiteX81" fmla="*/ 450860 w 943062"/>
              <a:gd name="connsiteY81" fmla="*/ 134937 h 820737"/>
              <a:gd name="connsiteX82" fmla="*/ 458797 w 943062"/>
              <a:gd name="connsiteY82" fmla="*/ 130175 h 820737"/>
              <a:gd name="connsiteX83" fmla="*/ 465147 w 943062"/>
              <a:gd name="connsiteY83" fmla="*/ 128587 h 820737"/>
              <a:gd name="connsiteX84" fmla="*/ 469910 w 943062"/>
              <a:gd name="connsiteY84" fmla="*/ 127000 h 820737"/>
              <a:gd name="connsiteX85" fmla="*/ 477847 w 943062"/>
              <a:gd name="connsiteY85" fmla="*/ 120650 h 820737"/>
              <a:gd name="connsiteX86" fmla="*/ 484197 w 943062"/>
              <a:gd name="connsiteY86" fmla="*/ 119062 h 820737"/>
              <a:gd name="connsiteX87" fmla="*/ 488960 w 943062"/>
              <a:gd name="connsiteY87" fmla="*/ 117475 h 820737"/>
              <a:gd name="connsiteX88" fmla="*/ 495310 w 943062"/>
              <a:gd name="connsiteY88" fmla="*/ 112712 h 820737"/>
              <a:gd name="connsiteX89" fmla="*/ 496897 w 943062"/>
              <a:gd name="connsiteY89" fmla="*/ 107950 h 820737"/>
              <a:gd name="connsiteX90" fmla="*/ 500072 w 943062"/>
              <a:gd name="connsiteY90" fmla="*/ 76200 h 820737"/>
              <a:gd name="connsiteX91" fmla="*/ 503247 w 943062"/>
              <a:gd name="connsiteY91" fmla="*/ 71437 h 820737"/>
              <a:gd name="connsiteX92" fmla="*/ 508010 w 943062"/>
              <a:gd name="connsiteY92" fmla="*/ 69850 h 820737"/>
              <a:gd name="connsiteX93" fmla="*/ 514360 w 943062"/>
              <a:gd name="connsiteY93" fmla="*/ 61912 h 820737"/>
              <a:gd name="connsiteX94" fmla="*/ 527060 w 943062"/>
              <a:gd name="connsiteY94" fmla="*/ 47625 h 820737"/>
              <a:gd name="connsiteX95" fmla="*/ 533410 w 943062"/>
              <a:gd name="connsiteY95" fmla="*/ 44450 h 820737"/>
              <a:gd name="connsiteX96" fmla="*/ 538172 w 943062"/>
              <a:gd name="connsiteY96" fmla="*/ 41275 h 820737"/>
              <a:gd name="connsiteX97" fmla="*/ 547697 w 943062"/>
              <a:gd name="connsiteY97" fmla="*/ 38100 h 820737"/>
              <a:gd name="connsiteX98" fmla="*/ 557222 w 943062"/>
              <a:gd name="connsiteY98" fmla="*/ 33337 h 820737"/>
              <a:gd name="connsiteX99" fmla="*/ 563572 w 943062"/>
              <a:gd name="connsiteY99" fmla="*/ 22225 h 820737"/>
              <a:gd name="connsiteX100" fmla="*/ 568335 w 943062"/>
              <a:gd name="connsiteY100" fmla="*/ 19050 h 820737"/>
              <a:gd name="connsiteX101" fmla="*/ 573097 w 943062"/>
              <a:gd name="connsiteY101" fmla="*/ 14287 h 820737"/>
              <a:gd name="connsiteX102" fmla="*/ 577860 w 943062"/>
              <a:gd name="connsiteY102" fmla="*/ 11112 h 820737"/>
              <a:gd name="connsiteX103" fmla="*/ 582622 w 943062"/>
              <a:gd name="connsiteY103" fmla="*/ 6350 h 820737"/>
              <a:gd name="connsiteX104" fmla="*/ 585797 w 943062"/>
              <a:gd name="connsiteY104" fmla="*/ 1587 h 820737"/>
              <a:gd name="connsiteX105" fmla="*/ 593735 w 943062"/>
              <a:gd name="connsiteY105" fmla="*/ 0 h 820737"/>
              <a:gd name="connsiteX106" fmla="*/ 612785 w 943062"/>
              <a:gd name="connsiteY106" fmla="*/ 1587 h 820737"/>
              <a:gd name="connsiteX107" fmla="*/ 619135 w 943062"/>
              <a:gd name="connsiteY107" fmla="*/ 6350 h 820737"/>
              <a:gd name="connsiteX108" fmla="*/ 627072 w 943062"/>
              <a:gd name="connsiteY108" fmla="*/ 9525 h 820737"/>
              <a:gd name="connsiteX109" fmla="*/ 642947 w 943062"/>
              <a:gd name="connsiteY109" fmla="*/ 11112 h 820737"/>
              <a:gd name="connsiteX110" fmla="*/ 687397 w 943062"/>
              <a:gd name="connsiteY110" fmla="*/ 12700 h 820737"/>
              <a:gd name="connsiteX111" fmla="*/ 700097 w 943062"/>
              <a:gd name="connsiteY111" fmla="*/ 15875 h 820737"/>
              <a:gd name="connsiteX112" fmla="*/ 709622 w 943062"/>
              <a:gd name="connsiteY112" fmla="*/ 19050 h 820737"/>
              <a:gd name="connsiteX113" fmla="*/ 719147 w 943062"/>
              <a:gd name="connsiteY113" fmla="*/ 20637 h 820737"/>
              <a:gd name="connsiteX114" fmla="*/ 725497 w 943062"/>
              <a:gd name="connsiteY114" fmla="*/ 23812 h 820737"/>
              <a:gd name="connsiteX115" fmla="*/ 735022 w 943062"/>
              <a:gd name="connsiteY115" fmla="*/ 25400 h 820737"/>
              <a:gd name="connsiteX116" fmla="*/ 739785 w 943062"/>
              <a:gd name="connsiteY116" fmla="*/ 26987 h 820737"/>
              <a:gd name="connsiteX117" fmla="*/ 744547 w 943062"/>
              <a:gd name="connsiteY117" fmla="*/ 30162 h 820737"/>
              <a:gd name="connsiteX118" fmla="*/ 760422 w 943062"/>
              <a:gd name="connsiteY118" fmla="*/ 33337 h 820737"/>
              <a:gd name="connsiteX119" fmla="*/ 769947 w 943062"/>
              <a:gd name="connsiteY119" fmla="*/ 38100 h 820737"/>
              <a:gd name="connsiteX120" fmla="*/ 793760 w 943062"/>
              <a:gd name="connsiteY120" fmla="*/ 39687 h 820737"/>
              <a:gd name="connsiteX121" fmla="*/ 809635 w 943062"/>
              <a:gd name="connsiteY121" fmla="*/ 42862 h 820737"/>
              <a:gd name="connsiteX122" fmla="*/ 815985 w 943062"/>
              <a:gd name="connsiteY122" fmla="*/ 46037 h 820737"/>
              <a:gd name="connsiteX123" fmla="*/ 831860 w 943062"/>
              <a:gd name="connsiteY123" fmla="*/ 61912 h 820737"/>
              <a:gd name="connsiteX124" fmla="*/ 839797 w 943062"/>
              <a:gd name="connsiteY124" fmla="*/ 73025 h 820737"/>
              <a:gd name="connsiteX125" fmla="*/ 846147 w 943062"/>
              <a:gd name="connsiteY125" fmla="*/ 84137 h 820737"/>
              <a:gd name="connsiteX126" fmla="*/ 865197 w 943062"/>
              <a:gd name="connsiteY126" fmla="*/ 95250 h 820737"/>
              <a:gd name="connsiteX127" fmla="*/ 874722 w 943062"/>
              <a:gd name="connsiteY127" fmla="*/ 104775 h 820737"/>
              <a:gd name="connsiteX128" fmla="*/ 884247 w 943062"/>
              <a:gd name="connsiteY128" fmla="*/ 109537 h 820737"/>
              <a:gd name="connsiteX129" fmla="*/ 885835 w 943062"/>
              <a:gd name="connsiteY129" fmla="*/ 114300 h 820737"/>
              <a:gd name="connsiteX130" fmla="*/ 892185 w 943062"/>
              <a:gd name="connsiteY130" fmla="*/ 117475 h 820737"/>
              <a:gd name="connsiteX131" fmla="*/ 900122 w 943062"/>
              <a:gd name="connsiteY131" fmla="*/ 131762 h 820737"/>
              <a:gd name="connsiteX132" fmla="*/ 903297 w 943062"/>
              <a:gd name="connsiteY132" fmla="*/ 136525 h 820737"/>
              <a:gd name="connsiteX133" fmla="*/ 904885 w 943062"/>
              <a:gd name="connsiteY133" fmla="*/ 141287 h 820737"/>
              <a:gd name="connsiteX134" fmla="*/ 909647 w 943062"/>
              <a:gd name="connsiteY134" fmla="*/ 150812 h 820737"/>
              <a:gd name="connsiteX135" fmla="*/ 911235 w 943062"/>
              <a:gd name="connsiteY135" fmla="*/ 155575 h 820737"/>
              <a:gd name="connsiteX136" fmla="*/ 914410 w 943062"/>
              <a:gd name="connsiteY136" fmla="*/ 161925 h 820737"/>
              <a:gd name="connsiteX137" fmla="*/ 917585 w 943062"/>
              <a:gd name="connsiteY137" fmla="*/ 169862 h 820737"/>
              <a:gd name="connsiteX138" fmla="*/ 923935 w 943062"/>
              <a:gd name="connsiteY138" fmla="*/ 182562 h 820737"/>
              <a:gd name="connsiteX139" fmla="*/ 933460 w 943062"/>
              <a:gd name="connsiteY139" fmla="*/ 198437 h 820737"/>
              <a:gd name="connsiteX140" fmla="*/ 935047 w 943062"/>
              <a:gd name="connsiteY140" fmla="*/ 206375 h 820737"/>
              <a:gd name="connsiteX141" fmla="*/ 936635 w 943062"/>
              <a:gd name="connsiteY141" fmla="*/ 211137 h 820737"/>
              <a:gd name="connsiteX142" fmla="*/ 938222 w 943062"/>
              <a:gd name="connsiteY142" fmla="*/ 231775 h 820737"/>
              <a:gd name="connsiteX143" fmla="*/ 941397 w 943062"/>
              <a:gd name="connsiteY143" fmla="*/ 254000 h 820737"/>
              <a:gd name="connsiteX144" fmla="*/ 938222 w 943062"/>
              <a:gd name="connsiteY144" fmla="*/ 323850 h 820737"/>
              <a:gd name="connsiteX145" fmla="*/ 936635 w 943062"/>
              <a:gd name="connsiteY145" fmla="*/ 333375 h 820737"/>
              <a:gd name="connsiteX146" fmla="*/ 931872 w 943062"/>
              <a:gd name="connsiteY146" fmla="*/ 342900 h 820737"/>
              <a:gd name="connsiteX147" fmla="*/ 927110 w 943062"/>
              <a:gd name="connsiteY147" fmla="*/ 354012 h 820737"/>
              <a:gd name="connsiteX148" fmla="*/ 923935 w 943062"/>
              <a:gd name="connsiteY148" fmla="*/ 360362 h 820737"/>
              <a:gd name="connsiteX149" fmla="*/ 920760 w 943062"/>
              <a:gd name="connsiteY149" fmla="*/ 371475 h 820737"/>
              <a:gd name="connsiteX150" fmla="*/ 919172 w 943062"/>
              <a:gd name="connsiteY150" fmla="*/ 376237 h 820737"/>
              <a:gd name="connsiteX151" fmla="*/ 917585 w 943062"/>
              <a:gd name="connsiteY151" fmla="*/ 434975 h 820737"/>
              <a:gd name="connsiteX152" fmla="*/ 909647 w 943062"/>
              <a:gd name="connsiteY152" fmla="*/ 449262 h 820737"/>
              <a:gd name="connsiteX153" fmla="*/ 900122 w 943062"/>
              <a:gd name="connsiteY153" fmla="*/ 461962 h 820737"/>
              <a:gd name="connsiteX154" fmla="*/ 896947 w 943062"/>
              <a:gd name="connsiteY154" fmla="*/ 469900 h 820737"/>
              <a:gd name="connsiteX155" fmla="*/ 889010 w 943062"/>
              <a:gd name="connsiteY155" fmla="*/ 481012 h 820737"/>
              <a:gd name="connsiteX156" fmla="*/ 885835 w 943062"/>
              <a:gd name="connsiteY156" fmla="*/ 485775 h 820737"/>
              <a:gd name="connsiteX157" fmla="*/ 879485 w 943062"/>
              <a:gd name="connsiteY157" fmla="*/ 490537 h 820737"/>
              <a:gd name="connsiteX158" fmla="*/ 874722 w 943062"/>
              <a:gd name="connsiteY158" fmla="*/ 500062 h 820737"/>
              <a:gd name="connsiteX159" fmla="*/ 865197 w 943062"/>
              <a:gd name="connsiteY159" fmla="*/ 512762 h 820737"/>
              <a:gd name="connsiteX160" fmla="*/ 860435 w 943062"/>
              <a:gd name="connsiteY160" fmla="*/ 522287 h 820737"/>
              <a:gd name="connsiteX161" fmla="*/ 846147 w 943062"/>
              <a:gd name="connsiteY161" fmla="*/ 531812 h 820737"/>
              <a:gd name="connsiteX162" fmla="*/ 808047 w 943062"/>
              <a:gd name="connsiteY162" fmla="*/ 533400 h 820737"/>
              <a:gd name="connsiteX163" fmla="*/ 800110 w 943062"/>
              <a:gd name="connsiteY163" fmla="*/ 547687 h 820737"/>
              <a:gd name="connsiteX164" fmla="*/ 798522 w 943062"/>
              <a:gd name="connsiteY164" fmla="*/ 557212 h 820737"/>
              <a:gd name="connsiteX165" fmla="*/ 796935 w 943062"/>
              <a:gd name="connsiteY165" fmla="*/ 561975 h 820737"/>
              <a:gd name="connsiteX166" fmla="*/ 798522 w 943062"/>
              <a:gd name="connsiteY166" fmla="*/ 573087 h 820737"/>
              <a:gd name="connsiteX167" fmla="*/ 803285 w 943062"/>
              <a:gd name="connsiteY167" fmla="*/ 577850 h 820737"/>
              <a:gd name="connsiteX168" fmla="*/ 806460 w 943062"/>
              <a:gd name="connsiteY168" fmla="*/ 582612 h 820737"/>
              <a:gd name="connsiteX169" fmla="*/ 808047 w 943062"/>
              <a:gd name="connsiteY169" fmla="*/ 588962 h 820737"/>
              <a:gd name="connsiteX170" fmla="*/ 804872 w 943062"/>
              <a:gd name="connsiteY170" fmla="*/ 603250 h 820737"/>
              <a:gd name="connsiteX171" fmla="*/ 788997 w 943062"/>
              <a:gd name="connsiteY171" fmla="*/ 612775 h 820737"/>
              <a:gd name="connsiteX172" fmla="*/ 765185 w 943062"/>
              <a:gd name="connsiteY172" fmla="*/ 619125 h 820737"/>
              <a:gd name="connsiteX173" fmla="*/ 750897 w 943062"/>
              <a:gd name="connsiteY173" fmla="*/ 627062 h 820737"/>
              <a:gd name="connsiteX174" fmla="*/ 741372 w 943062"/>
              <a:gd name="connsiteY174" fmla="*/ 628650 h 820737"/>
              <a:gd name="connsiteX175" fmla="*/ 717560 w 943062"/>
              <a:gd name="connsiteY175" fmla="*/ 631825 h 820737"/>
              <a:gd name="connsiteX176" fmla="*/ 709622 w 943062"/>
              <a:gd name="connsiteY176" fmla="*/ 633412 h 820737"/>
              <a:gd name="connsiteX177" fmla="*/ 690572 w 943062"/>
              <a:gd name="connsiteY177" fmla="*/ 635000 h 820737"/>
              <a:gd name="connsiteX178" fmla="*/ 700097 w 943062"/>
              <a:gd name="connsiteY178" fmla="*/ 642937 h 820737"/>
              <a:gd name="connsiteX179" fmla="*/ 709622 w 943062"/>
              <a:gd name="connsiteY179" fmla="*/ 655637 h 820737"/>
              <a:gd name="connsiteX180" fmla="*/ 714385 w 943062"/>
              <a:gd name="connsiteY180" fmla="*/ 679450 h 820737"/>
              <a:gd name="connsiteX181" fmla="*/ 715972 w 943062"/>
              <a:gd name="connsiteY181" fmla="*/ 688975 h 820737"/>
              <a:gd name="connsiteX182" fmla="*/ 714385 w 943062"/>
              <a:gd name="connsiteY182" fmla="*/ 735012 h 820737"/>
              <a:gd name="connsiteX183" fmla="*/ 706447 w 943062"/>
              <a:gd name="connsiteY183" fmla="*/ 744537 h 820737"/>
              <a:gd name="connsiteX184" fmla="*/ 701685 w 943062"/>
              <a:gd name="connsiteY184" fmla="*/ 750887 h 820737"/>
              <a:gd name="connsiteX185" fmla="*/ 692160 w 943062"/>
              <a:gd name="connsiteY185" fmla="*/ 754062 h 820737"/>
              <a:gd name="connsiteX186" fmla="*/ 687397 w 943062"/>
              <a:gd name="connsiteY186" fmla="*/ 757237 h 820737"/>
              <a:gd name="connsiteX187" fmla="*/ 671522 w 943062"/>
              <a:gd name="connsiteY187" fmla="*/ 760412 h 820737"/>
              <a:gd name="connsiteX188" fmla="*/ 646122 w 943062"/>
              <a:gd name="connsiteY188" fmla="*/ 757237 h 820737"/>
              <a:gd name="connsiteX189" fmla="*/ 627072 w 943062"/>
              <a:gd name="connsiteY189" fmla="*/ 758825 h 820737"/>
              <a:gd name="connsiteX190" fmla="*/ 614372 w 943062"/>
              <a:gd name="connsiteY190" fmla="*/ 763587 h 820737"/>
              <a:gd name="connsiteX191" fmla="*/ 612785 w 943062"/>
              <a:gd name="connsiteY191" fmla="*/ 768350 h 820737"/>
              <a:gd name="connsiteX192" fmla="*/ 608022 w 943062"/>
              <a:gd name="connsiteY192" fmla="*/ 792162 h 820737"/>
              <a:gd name="connsiteX193" fmla="*/ 606435 w 943062"/>
              <a:gd name="connsiteY193" fmla="*/ 804862 h 820737"/>
              <a:gd name="connsiteX194" fmla="*/ 596910 w 943062"/>
              <a:gd name="connsiteY194" fmla="*/ 809625 h 820737"/>
              <a:gd name="connsiteX195" fmla="*/ 581035 w 943062"/>
              <a:gd name="connsiteY195" fmla="*/ 812800 h 820737"/>
              <a:gd name="connsiteX196" fmla="*/ 565160 w 943062"/>
              <a:gd name="connsiteY196" fmla="*/ 815975 h 820737"/>
              <a:gd name="connsiteX197" fmla="*/ 549285 w 943062"/>
              <a:gd name="connsiteY197" fmla="*/ 817562 h 820737"/>
              <a:gd name="connsiteX198" fmla="*/ 487372 w 943062"/>
              <a:gd name="connsiteY198" fmla="*/ 812800 h 820737"/>
              <a:gd name="connsiteX199" fmla="*/ 477847 w 943062"/>
              <a:gd name="connsiteY199" fmla="*/ 811212 h 820737"/>
              <a:gd name="connsiteX200" fmla="*/ 460385 w 943062"/>
              <a:gd name="connsiteY200" fmla="*/ 808037 h 820737"/>
              <a:gd name="connsiteX201" fmla="*/ 436572 w 943062"/>
              <a:gd name="connsiteY201" fmla="*/ 809625 h 820737"/>
              <a:gd name="connsiteX202" fmla="*/ 431810 w 943062"/>
              <a:gd name="connsiteY202" fmla="*/ 812800 h 820737"/>
              <a:gd name="connsiteX203" fmla="*/ 420697 w 943062"/>
              <a:gd name="connsiteY203" fmla="*/ 820737 h 820737"/>
              <a:gd name="connsiteX204" fmla="*/ 412760 w 943062"/>
              <a:gd name="connsiteY204" fmla="*/ 819150 h 820737"/>
              <a:gd name="connsiteX205" fmla="*/ 395297 w 943062"/>
              <a:gd name="connsiteY205" fmla="*/ 817562 h 820737"/>
              <a:gd name="connsiteX206" fmla="*/ 384185 w 943062"/>
              <a:gd name="connsiteY206" fmla="*/ 811212 h 820737"/>
              <a:gd name="connsiteX207" fmla="*/ 373072 w 943062"/>
              <a:gd name="connsiteY207" fmla="*/ 803275 h 820737"/>
              <a:gd name="connsiteX208" fmla="*/ 371485 w 943062"/>
              <a:gd name="connsiteY208" fmla="*/ 796925 h 820737"/>
              <a:gd name="connsiteX209" fmla="*/ 366722 w 943062"/>
              <a:gd name="connsiteY209" fmla="*/ 793750 h 820737"/>
              <a:gd name="connsiteX210" fmla="*/ 363547 w 943062"/>
              <a:gd name="connsiteY210" fmla="*/ 784225 h 820737"/>
              <a:gd name="connsiteX211" fmla="*/ 365135 w 943062"/>
              <a:gd name="connsiteY211" fmla="*/ 773112 h 820737"/>
              <a:gd name="connsiteX212" fmla="*/ 360372 w 943062"/>
              <a:gd name="connsiteY212" fmla="*/ 746125 h 820737"/>
              <a:gd name="connsiteX213" fmla="*/ 358785 w 943062"/>
              <a:gd name="connsiteY213" fmla="*/ 736600 h 820737"/>
              <a:gd name="connsiteX214" fmla="*/ 357197 w 943062"/>
              <a:gd name="connsiteY214" fmla="*/ 730250 h 820737"/>
              <a:gd name="connsiteX215" fmla="*/ 355610 w 943062"/>
              <a:gd name="connsiteY215" fmla="*/ 722312 h 820737"/>
              <a:gd name="connsiteX216" fmla="*/ 352435 w 943062"/>
              <a:gd name="connsiteY216" fmla="*/ 708025 h 820737"/>
              <a:gd name="connsiteX217" fmla="*/ 350847 w 943062"/>
              <a:gd name="connsiteY217" fmla="*/ 688975 h 820737"/>
              <a:gd name="connsiteX218" fmla="*/ 341322 w 943062"/>
              <a:gd name="connsiteY218" fmla="*/ 685800 h 820737"/>
              <a:gd name="connsiteX219" fmla="*/ 300047 w 943062"/>
              <a:gd name="connsiteY219" fmla="*/ 684212 h 82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943062" h="820737">
                <a:moveTo>
                  <a:pt x="300047" y="684212"/>
                </a:moveTo>
                <a:cubicBezTo>
                  <a:pt x="289728" y="684477"/>
                  <a:pt x="286311" y="686487"/>
                  <a:pt x="279410" y="687387"/>
                </a:cubicBezTo>
                <a:cubicBezTo>
                  <a:pt x="274137" y="688075"/>
                  <a:pt x="268794" y="688186"/>
                  <a:pt x="263535" y="688975"/>
                </a:cubicBezTo>
                <a:cubicBezTo>
                  <a:pt x="258198" y="689776"/>
                  <a:pt x="253002" y="691387"/>
                  <a:pt x="247660" y="692150"/>
                </a:cubicBezTo>
                <a:lnTo>
                  <a:pt x="236547" y="693737"/>
                </a:lnTo>
                <a:cubicBezTo>
                  <a:pt x="228843" y="696306"/>
                  <a:pt x="230628" y="696057"/>
                  <a:pt x="219085" y="696912"/>
                </a:cubicBezTo>
                <a:cubicBezTo>
                  <a:pt x="209044" y="697656"/>
                  <a:pt x="198976" y="697971"/>
                  <a:pt x="188922" y="698500"/>
                </a:cubicBezTo>
                <a:cubicBezTo>
                  <a:pt x="180827" y="701198"/>
                  <a:pt x="180037" y="702336"/>
                  <a:pt x="168285" y="696912"/>
                </a:cubicBezTo>
                <a:cubicBezTo>
                  <a:pt x="165883" y="695803"/>
                  <a:pt x="165393" y="692433"/>
                  <a:pt x="163522" y="690562"/>
                </a:cubicBezTo>
                <a:cubicBezTo>
                  <a:pt x="162173" y="689213"/>
                  <a:pt x="160347" y="688445"/>
                  <a:pt x="158760" y="687387"/>
                </a:cubicBezTo>
                <a:cubicBezTo>
                  <a:pt x="157702" y="685800"/>
                  <a:pt x="156337" y="684379"/>
                  <a:pt x="155585" y="682625"/>
                </a:cubicBezTo>
                <a:cubicBezTo>
                  <a:pt x="154689" y="680535"/>
                  <a:pt x="152759" y="669909"/>
                  <a:pt x="152410" y="668337"/>
                </a:cubicBezTo>
                <a:cubicBezTo>
                  <a:pt x="149934" y="657194"/>
                  <a:pt x="151882" y="666488"/>
                  <a:pt x="149235" y="657225"/>
                </a:cubicBezTo>
                <a:cubicBezTo>
                  <a:pt x="147737" y="651983"/>
                  <a:pt x="147154" y="648407"/>
                  <a:pt x="146060" y="642937"/>
                </a:cubicBezTo>
                <a:cubicBezTo>
                  <a:pt x="146589" y="633412"/>
                  <a:pt x="146464" y="623828"/>
                  <a:pt x="147647" y="614362"/>
                </a:cubicBezTo>
                <a:cubicBezTo>
                  <a:pt x="148062" y="611041"/>
                  <a:pt x="149838" y="608036"/>
                  <a:pt x="150822" y="604837"/>
                </a:cubicBezTo>
                <a:cubicBezTo>
                  <a:pt x="151955" y="601155"/>
                  <a:pt x="152890" y="597415"/>
                  <a:pt x="153997" y="593725"/>
                </a:cubicBezTo>
                <a:cubicBezTo>
                  <a:pt x="154478" y="592122"/>
                  <a:pt x="154837" y="590459"/>
                  <a:pt x="155585" y="588962"/>
                </a:cubicBezTo>
                <a:cubicBezTo>
                  <a:pt x="156965" y="586202"/>
                  <a:pt x="158849" y="583722"/>
                  <a:pt x="160347" y="581025"/>
                </a:cubicBezTo>
                <a:cubicBezTo>
                  <a:pt x="161496" y="578956"/>
                  <a:pt x="162464" y="576792"/>
                  <a:pt x="163522" y="574675"/>
                </a:cubicBezTo>
                <a:cubicBezTo>
                  <a:pt x="162464" y="573087"/>
                  <a:pt x="161122" y="571656"/>
                  <a:pt x="160347" y="569912"/>
                </a:cubicBezTo>
                <a:cubicBezTo>
                  <a:pt x="158988" y="566854"/>
                  <a:pt x="160347" y="561445"/>
                  <a:pt x="157172" y="560387"/>
                </a:cubicBezTo>
                <a:lnTo>
                  <a:pt x="152410" y="558800"/>
                </a:lnTo>
                <a:cubicBezTo>
                  <a:pt x="149764" y="559329"/>
                  <a:pt x="147008" y="559465"/>
                  <a:pt x="144472" y="560387"/>
                </a:cubicBezTo>
                <a:cubicBezTo>
                  <a:pt x="141136" y="561600"/>
                  <a:pt x="138434" y="564486"/>
                  <a:pt x="134947" y="565150"/>
                </a:cubicBezTo>
                <a:cubicBezTo>
                  <a:pt x="127133" y="566638"/>
                  <a:pt x="119072" y="566208"/>
                  <a:pt x="111135" y="566737"/>
                </a:cubicBezTo>
                <a:cubicBezTo>
                  <a:pt x="76524" y="564702"/>
                  <a:pt x="81344" y="564134"/>
                  <a:pt x="39697" y="566737"/>
                </a:cubicBezTo>
                <a:cubicBezTo>
                  <a:pt x="37519" y="566873"/>
                  <a:pt x="35480" y="567868"/>
                  <a:pt x="33347" y="568325"/>
                </a:cubicBezTo>
                <a:cubicBezTo>
                  <a:pt x="20025" y="571180"/>
                  <a:pt x="19390" y="571180"/>
                  <a:pt x="7947" y="573087"/>
                </a:cubicBezTo>
                <a:cubicBezTo>
                  <a:pt x="5830" y="571500"/>
                  <a:pt x="2882" y="570638"/>
                  <a:pt x="1597" y="568325"/>
                </a:cubicBezTo>
                <a:cubicBezTo>
                  <a:pt x="-3838" y="558542"/>
                  <a:pt x="6333" y="527122"/>
                  <a:pt x="6360" y="527050"/>
                </a:cubicBezTo>
                <a:cubicBezTo>
                  <a:pt x="7137" y="525011"/>
                  <a:pt x="10552" y="525786"/>
                  <a:pt x="12710" y="525462"/>
                </a:cubicBezTo>
                <a:cubicBezTo>
                  <a:pt x="21148" y="524196"/>
                  <a:pt x="29685" y="523635"/>
                  <a:pt x="38110" y="522287"/>
                </a:cubicBezTo>
                <a:cubicBezTo>
                  <a:pt x="42927" y="521516"/>
                  <a:pt x="47745" y="520581"/>
                  <a:pt x="52397" y="519112"/>
                </a:cubicBezTo>
                <a:cubicBezTo>
                  <a:pt x="57832" y="517396"/>
                  <a:pt x="62589" y="513199"/>
                  <a:pt x="68272" y="512762"/>
                </a:cubicBezTo>
                <a:lnTo>
                  <a:pt x="109547" y="509587"/>
                </a:lnTo>
                <a:cubicBezTo>
                  <a:pt x="111135" y="508529"/>
                  <a:pt x="112603" y="507265"/>
                  <a:pt x="114310" y="506412"/>
                </a:cubicBezTo>
                <a:cubicBezTo>
                  <a:pt x="115807" y="505664"/>
                  <a:pt x="117505" y="505412"/>
                  <a:pt x="119072" y="504825"/>
                </a:cubicBezTo>
                <a:cubicBezTo>
                  <a:pt x="131032" y="500341"/>
                  <a:pt x="122717" y="502724"/>
                  <a:pt x="133360" y="500062"/>
                </a:cubicBezTo>
                <a:cubicBezTo>
                  <a:pt x="143104" y="493565"/>
                  <a:pt x="136771" y="498237"/>
                  <a:pt x="150822" y="484187"/>
                </a:cubicBezTo>
                <a:lnTo>
                  <a:pt x="168285" y="466725"/>
                </a:lnTo>
                <a:cubicBezTo>
                  <a:pt x="174548" y="459417"/>
                  <a:pt x="177797" y="454231"/>
                  <a:pt x="185747" y="449262"/>
                </a:cubicBezTo>
                <a:cubicBezTo>
                  <a:pt x="187166" y="448375"/>
                  <a:pt x="188922" y="448204"/>
                  <a:pt x="190510" y="447675"/>
                </a:cubicBezTo>
                <a:cubicBezTo>
                  <a:pt x="192627" y="446087"/>
                  <a:pt x="194989" y="444783"/>
                  <a:pt x="196860" y="442912"/>
                </a:cubicBezTo>
                <a:cubicBezTo>
                  <a:pt x="204124" y="435648"/>
                  <a:pt x="195738" y="440517"/>
                  <a:pt x="203210" y="431800"/>
                </a:cubicBezTo>
                <a:cubicBezTo>
                  <a:pt x="204932" y="429791"/>
                  <a:pt x="207443" y="428625"/>
                  <a:pt x="209560" y="427037"/>
                </a:cubicBezTo>
                <a:cubicBezTo>
                  <a:pt x="224158" y="402706"/>
                  <a:pt x="203727" y="437219"/>
                  <a:pt x="219085" y="409575"/>
                </a:cubicBezTo>
                <a:cubicBezTo>
                  <a:pt x="220012" y="407907"/>
                  <a:pt x="221407" y="406519"/>
                  <a:pt x="222260" y="404812"/>
                </a:cubicBezTo>
                <a:cubicBezTo>
                  <a:pt x="223534" y="402263"/>
                  <a:pt x="224461" y="399553"/>
                  <a:pt x="225435" y="396875"/>
                </a:cubicBezTo>
                <a:cubicBezTo>
                  <a:pt x="226579" y="393730"/>
                  <a:pt x="226754" y="390135"/>
                  <a:pt x="228610" y="387350"/>
                </a:cubicBezTo>
                <a:lnTo>
                  <a:pt x="231785" y="382587"/>
                </a:lnTo>
                <a:cubicBezTo>
                  <a:pt x="232314" y="379412"/>
                  <a:pt x="232425" y="376138"/>
                  <a:pt x="233372" y="373062"/>
                </a:cubicBezTo>
                <a:cubicBezTo>
                  <a:pt x="235888" y="364887"/>
                  <a:pt x="238713" y="360986"/>
                  <a:pt x="242897" y="354012"/>
                </a:cubicBezTo>
                <a:cubicBezTo>
                  <a:pt x="243426" y="351895"/>
                  <a:pt x="243751" y="349717"/>
                  <a:pt x="244485" y="347662"/>
                </a:cubicBezTo>
                <a:cubicBezTo>
                  <a:pt x="246402" y="342295"/>
                  <a:pt x="249453" y="337316"/>
                  <a:pt x="250835" y="331787"/>
                </a:cubicBezTo>
                <a:cubicBezTo>
                  <a:pt x="253760" y="320085"/>
                  <a:pt x="250618" y="330703"/>
                  <a:pt x="255597" y="319087"/>
                </a:cubicBezTo>
                <a:cubicBezTo>
                  <a:pt x="256256" y="317549"/>
                  <a:pt x="256597" y="315892"/>
                  <a:pt x="257185" y="314325"/>
                </a:cubicBezTo>
                <a:cubicBezTo>
                  <a:pt x="258186" y="311657"/>
                  <a:pt x="259302" y="309033"/>
                  <a:pt x="260360" y="306387"/>
                </a:cubicBezTo>
                <a:cubicBezTo>
                  <a:pt x="261418" y="293158"/>
                  <a:pt x="261889" y="279869"/>
                  <a:pt x="263535" y="266700"/>
                </a:cubicBezTo>
                <a:cubicBezTo>
                  <a:pt x="264446" y="259414"/>
                  <a:pt x="267972" y="252362"/>
                  <a:pt x="271472" y="246062"/>
                </a:cubicBezTo>
                <a:cubicBezTo>
                  <a:pt x="272398" y="244394"/>
                  <a:pt x="273700" y="242956"/>
                  <a:pt x="274647" y="241300"/>
                </a:cubicBezTo>
                <a:cubicBezTo>
                  <a:pt x="281621" y="229097"/>
                  <a:pt x="273478" y="240742"/>
                  <a:pt x="282585" y="228600"/>
                </a:cubicBezTo>
                <a:cubicBezTo>
                  <a:pt x="283114" y="227012"/>
                  <a:pt x="283424" y="225334"/>
                  <a:pt x="284172" y="223837"/>
                </a:cubicBezTo>
                <a:cubicBezTo>
                  <a:pt x="286712" y="218756"/>
                  <a:pt x="290323" y="215826"/>
                  <a:pt x="295285" y="212725"/>
                </a:cubicBezTo>
                <a:cubicBezTo>
                  <a:pt x="297585" y="211287"/>
                  <a:pt x="306504" y="209846"/>
                  <a:pt x="307985" y="209550"/>
                </a:cubicBezTo>
                <a:cubicBezTo>
                  <a:pt x="310631" y="208492"/>
                  <a:pt x="313219" y="207276"/>
                  <a:pt x="315922" y="206375"/>
                </a:cubicBezTo>
                <a:cubicBezTo>
                  <a:pt x="317992" y="205685"/>
                  <a:pt x="320378" y="205869"/>
                  <a:pt x="322272" y="204787"/>
                </a:cubicBezTo>
                <a:cubicBezTo>
                  <a:pt x="324221" y="203673"/>
                  <a:pt x="324971" y="200909"/>
                  <a:pt x="327035" y="200025"/>
                </a:cubicBezTo>
                <a:cubicBezTo>
                  <a:pt x="332580" y="197648"/>
                  <a:pt x="338718" y="196996"/>
                  <a:pt x="344497" y="195262"/>
                </a:cubicBezTo>
                <a:cubicBezTo>
                  <a:pt x="349305" y="193819"/>
                  <a:pt x="353993" y="191997"/>
                  <a:pt x="358785" y="190500"/>
                </a:cubicBezTo>
                <a:cubicBezTo>
                  <a:pt x="362462" y="189351"/>
                  <a:pt x="366193" y="188383"/>
                  <a:pt x="369897" y="187325"/>
                </a:cubicBezTo>
                <a:cubicBezTo>
                  <a:pt x="373601" y="184150"/>
                  <a:pt x="377107" y="180727"/>
                  <a:pt x="381010" y="177800"/>
                </a:cubicBezTo>
                <a:cubicBezTo>
                  <a:pt x="383478" y="175949"/>
                  <a:pt x="386939" y="175380"/>
                  <a:pt x="388947" y="173037"/>
                </a:cubicBezTo>
                <a:cubicBezTo>
                  <a:pt x="390367" y="171380"/>
                  <a:pt x="389115" y="168344"/>
                  <a:pt x="390535" y="166687"/>
                </a:cubicBezTo>
                <a:cubicBezTo>
                  <a:pt x="392543" y="164344"/>
                  <a:pt x="396037" y="163819"/>
                  <a:pt x="398472" y="161925"/>
                </a:cubicBezTo>
                <a:cubicBezTo>
                  <a:pt x="400835" y="160087"/>
                  <a:pt x="402569" y="157546"/>
                  <a:pt x="404822" y="155575"/>
                </a:cubicBezTo>
                <a:cubicBezTo>
                  <a:pt x="406813" y="153833"/>
                  <a:pt x="409019" y="152350"/>
                  <a:pt x="411172" y="150812"/>
                </a:cubicBezTo>
                <a:cubicBezTo>
                  <a:pt x="412725" y="149703"/>
                  <a:pt x="414148" y="148307"/>
                  <a:pt x="415935" y="147637"/>
                </a:cubicBezTo>
                <a:cubicBezTo>
                  <a:pt x="418461" y="146690"/>
                  <a:pt x="421226" y="146579"/>
                  <a:pt x="423872" y="146050"/>
                </a:cubicBezTo>
                <a:cubicBezTo>
                  <a:pt x="429164" y="143933"/>
                  <a:pt x="434649" y="142249"/>
                  <a:pt x="439747" y="139700"/>
                </a:cubicBezTo>
                <a:cubicBezTo>
                  <a:pt x="441864" y="138642"/>
                  <a:pt x="443922" y="137457"/>
                  <a:pt x="446097" y="136525"/>
                </a:cubicBezTo>
                <a:cubicBezTo>
                  <a:pt x="447635" y="135866"/>
                  <a:pt x="449363" y="135685"/>
                  <a:pt x="450860" y="134937"/>
                </a:cubicBezTo>
                <a:cubicBezTo>
                  <a:pt x="453620" y="133557"/>
                  <a:pt x="455978" y="131428"/>
                  <a:pt x="458797" y="130175"/>
                </a:cubicBezTo>
                <a:cubicBezTo>
                  <a:pt x="460791" y="129289"/>
                  <a:pt x="463049" y="129186"/>
                  <a:pt x="465147" y="128587"/>
                </a:cubicBezTo>
                <a:cubicBezTo>
                  <a:pt x="466756" y="128127"/>
                  <a:pt x="468322" y="127529"/>
                  <a:pt x="469910" y="127000"/>
                </a:cubicBezTo>
                <a:cubicBezTo>
                  <a:pt x="472556" y="124883"/>
                  <a:pt x="474885" y="122296"/>
                  <a:pt x="477847" y="120650"/>
                </a:cubicBezTo>
                <a:cubicBezTo>
                  <a:pt x="479754" y="119590"/>
                  <a:pt x="482099" y="119661"/>
                  <a:pt x="484197" y="119062"/>
                </a:cubicBezTo>
                <a:cubicBezTo>
                  <a:pt x="485806" y="118602"/>
                  <a:pt x="487372" y="118004"/>
                  <a:pt x="488960" y="117475"/>
                </a:cubicBezTo>
                <a:cubicBezTo>
                  <a:pt x="491077" y="115887"/>
                  <a:pt x="493616" y="114745"/>
                  <a:pt x="495310" y="112712"/>
                </a:cubicBezTo>
                <a:cubicBezTo>
                  <a:pt x="496381" y="111427"/>
                  <a:pt x="496681" y="109609"/>
                  <a:pt x="496897" y="107950"/>
                </a:cubicBezTo>
                <a:cubicBezTo>
                  <a:pt x="498273" y="97403"/>
                  <a:pt x="498250" y="86679"/>
                  <a:pt x="500072" y="76200"/>
                </a:cubicBezTo>
                <a:cubicBezTo>
                  <a:pt x="500399" y="74320"/>
                  <a:pt x="501757" y="72629"/>
                  <a:pt x="503247" y="71437"/>
                </a:cubicBezTo>
                <a:cubicBezTo>
                  <a:pt x="504554" y="70392"/>
                  <a:pt x="506422" y="70379"/>
                  <a:pt x="508010" y="69850"/>
                </a:cubicBezTo>
                <a:cubicBezTo>
                  <a:pt x="510127" y="67204"/>
                  <a:pt x="512584" y="64798"/>
                  <a:pt x="514360" y="61912"/>
                </a:cubicBezTo>
                <a:cubicBezTo>
                  <a:pt x="523683" y="46761"/>
                  <a:pt x="515197" y="50590"/>
                  <a:pt x="527060" y="47625"/>
                </a:cubicBezTo>
                <a:cubicBezTo>
                  <a:pt x="529177" y="46567"/>
                  <a:pt x="531355" y="45624"/>
                  <a:pt x="533410" y="44450"/>
                </a:cubicBezTo>
                <a:cubicBezTo>
                  <a:pt x="535066" y="43503"/>
                  <a:pt x="536429" y="42050"/>
                  <a:pt x="538172" y="41275"/>
                </a:cubicBezTo>
                <a:cubicBezTo>
                  <a:pt x="541230" y="39916"/>
                  <a:pt x="544704" y="39597"/>
                  <a:pt x="547697" y="38100"/>
                </a:cubicBezTo>
                <a:lnTo>
                  <a:pt x="557222" y="33337"/>
                </a:lnTo>
                <a:cubicBezTo>
                  <a:pt x="559339" y="29633"/>
                  <a:pt x="560953" y="25592"/>
                  <a:pt x="563572" y="22225"/>
                </a:cubicBezTo>
                <a:cubicBezTo>
                  <a:pt x="564744" y="20719"/>
                  <a:pt x="566869" y="20272"/>
                  <a:pt x="568335" y="19050"/>
                </a:cubicBezTo>
                <a:cubicBezTo>
                  <a:pt x="570060" y="17613"/>
                  <a:pt x="571372" y="15724"/>
                  <a:pt x="573097" y="14287"/>
                </a:cubicBezTo>
                <a:cubicBezTo>
                  <a:pt x="574563" y="13065"/>
                  <a:pt x="576394" y="12333"/>
                  <a:pt x="577860" y="11112"/>
                </a:cubicBezTo>
                <a:cubicBezTo>
                  <a:pt x="579585" y="9675"/>
                  <a:pt x="581185" y="8075"/>
                  <a:pt x="582622" y="6350"/>
                </a:cubicBezTo>
                <a:cubicBezTo>
                  <a:pt x="583843" y="4884"/>
                  <a:pt x="584140" y="2534"/>
                  <a:pt x="585797" y="1587"/>
                </a:cubicBezTo>
                <a:cubicBezTo>
                  <a:pt x="588140" y="248"/>
                  <a:pt x="591089" y="529"/>
                  <a:pt x="593735" y="0"/>
                </a:cubicBezTo>
                <a:cubicBezTo>
                  <a:pt x="600085" y="529"/>
                  <a:pt x="606603" y="42"/>
                  <a:pt x="612785" y="1587"/>
                </a:cubicBezTo>
                <a:cubicBezTo>
                  <a:pt x="615352" y="2229"/>
                  <a:pt x="616822" y="5065"/>
                  <a:pt x="619135" y="6350"/>
                </a:cubicBezTo>
                <a:cubicBezTo>
                  <a:pt x="621626" y="7734"/>
                  <a:pt x="624278" y="8966"/>
                  <a:pt x="627072" y="9525"/>
                </a:cubicBezTo>
                <a:cubicBezTo>
                  <a:pt x="632287" y="10568"/>
                  <a:pt x="637636" y="10832"/>
                  <a:pt x="642947" y="11112"/>
                </a:cubicBezTo>
                <a:cubicBezTo>
                  <a:pt x="657753" y="11891"/>
                  <a:pt x="672580" y="12171"/>
                  <a:pt x="687397" y="12700"/>
                </a:cubicBezTo>
                <a:cubicBezTo>
                  <a:pt x="691630" y="13758"/>
                  <a:pt x="695957" y="14495"/>
                  <a:pt x="700097" y="15875"/>
                </a:cubicBezTo>
                <a:cubicBezTo>
                  <a:pt x="703272" y="16933"/>
                  <a:pt x="706321" y="18500"/>
                  <a:pt x="709622" y="19050"/>
                </a:cubicBezTo>
                <a:lnTo>
                  <a:pt x="719147" y="20637"/>
                </a:lnTo>
                <a:cubicBezTo>
                  <a:pt x="721264" y="21695"/>
                  <a:pt x="723230" y="23132"/>
                  <a:pt x="725497" y="23812"/>
                </a:cubicBezTo>
                <a:cubicBezTo>
                  <a:pt x="728580" y="24737"/>
                  <a:pt x="731880" y="24702"/>
                  <a:pt x="735022" y="25400"/>
                </a:cubicBezTo>
                <a:cubicBezTo>
                  <a:pt x="736656" y="25763"/>
                  <a:pt x="738197" y="26458"/>
                  <a:pt x="739785" y="26987"/>
                </a:cubicBezTo>
                <a:cubicBezTo>
                  <a:pt x="741372" y="28045"/>
                  <a:pt x="742724" y="29601"/>
                  <a:pt x="744547" y="30162"/>
                </a:cubicBezTo>
                <a:cubicBezTo>
                  <a:pt x="749705" y="31749"/>
                  <a:pt x="760422" y="33337"/>
                  <a:pt x="760422" y="33337"/>
                </a:cubicBezTo>
                <a:cubicBezTo>
                  <a:pt x="763597" y="34925"/>
                  <a:pt x="766460" y="37436"/>
                  <a:pt x="769947" y="38100"/>
                </a:cubicBezTo>
                <a:cubicBezTo>
                  <a:pt x="777762" y="39589"/>
                  <a:pt x="785861" y="38739"/>
                  <a:pt x="793760" y="39687"/>
                </a:cubicBezTo>
                <a:cubicBezTo>
                  <a:pt x="799118" y="40330"/>
                  <a:pt x="804343" y="41804"/>
                  <a:pt x="809635" y="42862"/>
                </a:cubicBezTo>
                <a:cubicBezTo>
                  <a:pt x="811752" y="43920"/>
                  <a:pt x="814188" y="44497"/>
                  <a:pt x="815985" y="46037"/>
                </a:cubicBezTo>
                <a:cubicBezTo>
                  <a:pt x="821667" y="50907"/>
                  <a:pt x="831860" y="61912"/>
                  <a:pt x="831860" y="61912"/>
                </a:cubicBezTo>
                <a:cubicBezTo>
                  <a:pt x="840115" y="82550"/>
                  <a:pt x="829738" y="60953"/>
                  <a:pt x="839797" y="73025"/>
                </a:cubicBezTo>
                <a:cubicBezTo>
                  <a:pt x="842326" y="76060"/>
                  <a:pt x="842868" y="81454"/>
                  <a:pt x="846147" y="84137"/>
                </a:cubicBezTo>
                <a:cubicBezTo>
                  <a:pt x="856926" y="92956"/>
                  <a:pt x="856438" y="92329"/>
                  <a:pt x="865197" y="95250"/>
                </a:cubicBezTo>
                <a:cubicBezTo>
                  <a:pt x="868372" y="98425"/>
                  <a:pt x="871130" y="102081"/>
                  <a:pt x="874722" y="104775"/>
                </a:cubicBezTo>
                <a:cubicBezTo>
                  <a:pt x="877562" y="106905"/>
                  <a:pt x="881552" y="107227"/>
                  <a:pt x="884247" y="109537"/>
                </a:cubicBezTo>
                <a:cubicBezTo>
                  <a:pt x="885518" y="110626"/>
                  <a:pt x="884652" y="113117"/>
                  <a:pt x="885835" y="114300"/>
                </a:cubicBezTo>
                <a:cubicBezTo>
                  <a:pt x="887508" y="115973"/>
                  <a:pt x="890068" y="116417"/>
                  <a:pt x="892185" y="117475"/>
                </a:cubicBezTo>
                <a:cubicBezTo>
                  <a:pt x="899339" y="128205"/>
                  <a:pt x="890767" y="114921"/>
                  <a:pt x="900122" y="131762"/>
                </a:cubicBezTo>
                <a:cubicBezTo>
                  <a:pt x="901049" y="133430"/>
                  <a:pt x="902444" y="134818"/>
                  <a:pt x="903297" y="136525"/>
                </a:cubicBezTo>
                <a:cubicBezTo>
                  <a:pt x="904045" y="138022"/>
                  <a:pt x="904205" y="139758"/>
                  <a:pt x="904885" y="141287"/>
                </a:cubicBezTo>
                <a:cubicBezTo>
                  <a:pt x="906327" y="144531"/>
                  <a:pt x="908205" y="147568"/>
                  <a:pt x="909647" y="150812"/>
                </a:cubicBezTo>
                <a:cubicBezTo>
                  <a:pt x="910327" y="152341"/>
                  <a:pt x="910576" y="154037"/>
                  <a:pt x="911235" y="155575"/>
                </a:cubicBezTo>
                <a:cubicBezTo>
                  <a:pt x="912167" y="157750"/>
                  <a:pt x="913449" y="159762"/>
                  <a:pt x="914410" y="161925"/>
                </a:cubicBezTo>
                <a:cubicBezTo>
                  <a:pt x="915567" y="164529"/>
                  <a:pt x="916391" y="167275"/>
                  <a:pt x="917585" y="169862"/>
                </a:cubicBezTo>
                <a:cubicBezTo>
                  <a:pt x="919568" y="174159"/>
                  <a:pt x="921500" y="178503"/>
                  <a:pt x="923935" y="182562"/>
                </a:cubicBezTo>
                <a:lnTo>
                  <a:pt x="933460" y="198437"/>
                </a:lnTo>
                <a:cubicBezTo>
                  <a:pt x="933989" y="201083"/>
                  <a:pt x="934393" y="203757"/>
                  <a:pt x="935047" y="206375"/>
                </a:cubicBezTo>
                <a:cubicBezTo>
                  <a:pt x="935453" y="207998"/>
                  <a:pt x="936427" y="209477"/>
                  <a:pt x="936635" y="211137"/>
                </a:cubicBezTo>
                <a:cubicBezTo>
                  <a:pt x="937491" y="217983"/>
                  <a:pt x="937649" y="224899"/>
                  <a:pt x="938222" y="231775"/>
                </a:cubicBezTo>
                <a:cubicBezTo>
                  <a:pt x="939768" y="250321"/>
                  <a:pt x="938018" y="243859"/>
                  <a:pt x="941397" y="254000"/>
                </a:cubicBezTo>
                <a:cubicBezTo>
                  <a:pt x="944011" y="290581"/>
                  <a:pt x="943963" y="272180"/>
                  <a:pt x="938222" y="323850"/>
                </a:cubicBezTo>
                <a:cubicBezTo>
                  <a:pt x="937867" y="327049"/>
                  <a:pt x="937653" y="330321"/>
                  <a:pt x="936635" y="333375"/>
                </a:cubicBezTo>
                <a:cubicBezTo>
                  <a:pt x="935512" y="336743"/>
                  <a:pt x="933360" y="339677"/>
                  <a:pt x="931872" y="342900"/>
                </a:cubicBezTo>
                <a:cubicBezTo>
                  <a:pt x="930183" y="346559"/>
                  <a:pt x="928777" y="350343"/>
                  <a:pt x="927110" y="354012"/>
                </a:cubicBezTo>
                <a:cubicBezTo>
                  <a:pt x="926131" y="356166"/>
                  <a:pt x="924744" y="358138"/>
                  <a:pt x="923935" y="360362"/>
                </a:cubicBezTo>
                <a:cubicBezTo>
                  <a:pt x="922618" y="363983"/>
                  <a:pt x="921867" y="367785"/>
                  <a:pt x="920760" y="371475"/>
                </a:cubicBezTo>
                <a:cubicBezTo>
                  <a:pt x="920279" y="373078"/>
                  <a:pt x="919701" y="374650"/>
                  <a:pt x="919172" y="376237"/>
                </a:cubicBezTo>
                <a:cubicBezTo>
                  <a:pt x="918643" y="395816"/>
                  <a:pt x="918948" y="415436"/>
                  <a:pt x="917585" y="434975"/>
                </a:cubicBezTo>
                <a:cubicBezTo>
                  <a:pt x="916878" y="445109"/>
                  <a:pt x="914645" y="443154"/>
                  <a:pt x="909647" y="449262"/>
                </a:cubicBezTo>
                <a:cubicBezTo>
                  <a:pt x="906296" y="453357"/>
                  <a:pt x="902087" y="457049"/>
                  <a:pt x="900122" y="461962"/>
                </a:cubicBezTo>
                <a:cubicBezTo>
                  <a:pt x="899064" y="464608"/>
                  <a:pt x="898221" y="467351"/>
                  <a:pt x="896947" y="469900"/>
                </a:cubicBezTo>
                <a:cubicBezTo>
                  <a:pt x="895702" y="472390"/>
                  <a:pt x="890205" y="479339"/>
                  <a:pt x="889010" y="481012"/>
                </a:cubicBezTo>
                <a:cubicBezTo>
                  <a:pt x="887901" y="482565"/>
                  <a:pt x="887184" y="484426"/>
                  <a:pt x="885835" y="485775"/>
                </a:cubicBezTo>
                <a:cubicBezTo>
                  <a:pt x="883964" y="487646"/>
                  <a:pt x="881602" y="488950"/>
                  <a:pt x="879485" y="490537"/>
                </a:cubicBezTo>
                <a:cubicBezTo>
                  <a:pt x="877897" y="493712"/>
                  <a:pt x="876691" y="497108"/>
                  <a:pt x="874722" y="500062"/>
                </a:cubicBezTo>
                <a:cubicBezTo>
                  <a:pt x="859520" y="522866"/>
                  <a:pt x="882465" y="481104"/>
                  <a:pt x="865197" y="512762"/>
                </a:cubicBezTo>
                <a:cubicBezTo>
                  <a:pt x="863497" y="515878"/>
                  <a:pt x="862945" y="519777"/>
                  <a:pt x="860435" y="522287"/>
                </a:cubicBezTo>
                <a:cubicBezTo>
                  <a:pt x="856388" y="526334"/>
                  <a:pt x="851866" y="531574"/>
                  <a:pt x="846147" y="531812"/>
                </a:cubicBezTo>
                <a:lnTo>
                  <a:pt x="808047" y="533400"/>
                </a:lnTo>
                <a:cubicBezTo>
                  <a:pt x="803506" y="539456"/>
                  <a:pt x="802189" y="540066"/>
                  <a:pt x="800110" y="547687"/>
                </a:cubicBezTo>
                <a:cubicBezTo>
                  <a:pt x="799263" y="550792"/>
                  <a:pt x="799220" y="554070"/>
                  <a:pt x="798522" y="557212"/>
                </a:cubicBezTo>
                <a:cubicBezTo>
                  <a:pt x="798159" y="558846"/>
                  <a:pt x="797464" y="560387"/>
                  <a:pt x="796935" y="561975"/>
                </a:cubicBezTo>
                <a:cubicBezTo>
                  <a:pt x="797464" y="565679"/>
                  <a:pt x="797132" y="569613"/>
                  <a:pt x="798522" y="573087"/>
                </a:cubicBezTo>
                <a:cubicBezTo>
                  <a:pt x="799356" y="575172"/>
                  <a:pt x="801848" y="576125"/>
                  <a:pt x="803285" y="577850"/>
                </a:cubicBezTo>
                <a:cubicBezTo>
                  <a:pt x="804506" y="579316"/>
                  <a:pt x="805402" y="581025"/>
                  <a:pt x="806460" y="582612"/>
                </a:cubicBezTo>
                <a:cubicBezTo>
                  <a:pt x="806989" y="584729"/>
                  <a:pt x="808214" y="586787"/>
                  <a:pt x="808047" y="588962"/>
                </a:cubicBezTo>
                <a:cubicBezTo>
                  <a:pt x="807673" y="593826"/>
                  <a:pt x="807293" y="599014"/>
                  <a:pt x="804872" y="603250"/>
                </a:cubicBezTo>
                <a:cubicBezTo>
                  <a:pt x="800006" y="611765"/>
                  <a:pt x="796012" y="610617"/>
                  <a:pt x="788997" y="612775"/>
                </a:cubicBezTo>
                <a:cubicBezTo>
                  <a:pt x="768506" y="619080"/>
                  <a:pt x="781681" y="616375"/>
                  <a:pt x="765185" y="619125"/>
                </a:cubicBezTo>
                <a:cubicBezTo>
                  <a:pt x="760422" y="621771"/>
                  <a:pt x="755956" y="625039"/>
                  <a:pt x="750897" y="627062"/>
                </a:cubicBezTo>
                <a:cubicBezTo>
                  <a:pt x="747908" y="628257"/>
                  <a:pt x="744558" y="628195"/>
                  <a:pt x="741372" y="628650"/>
                </a:cubicBezTo>
                <a:lnTo>
                  <a:pt x="717560" y="631825"/>
                </a:lnTo>
                <a:cubicBezTo>
                  <a:pt x="714891" y="632225"/>
                  <a:pt x="712302" y="633097"/>
                  <a:pt x="709622" y="633412"/>
                </a:cubicBezTo>
                <a:cubicBezTo>
                  <a:pt x="703294" y="634157"/>
                  <a:pt x="696922" y="634471"/>
                  <a:pt x="690572" y="635000"/>
                </a:cubicBezTo>
                <a:cubicBezTo>
                  <a:pt x="693747" y="637646"/>
                  <a:pt x="697294" y="639900"/>
                  <a:pt x="700097" y="642937"/>
                </a:cubicBezTo>
                <a:cubicBezTo>
                  <a:pt x="703686" y="646825"/>
                  <a:pt x="709622" y="655637"/>
                  <a:pt x="709622" y="655637"/>
                </a:cubicBezTo>
                <a:cubicBezTo>
                  <a:pt x="711210" y="663575"/>
                  <a:pt x="712870" y="671498"/>
                  <a:pt x="714385" y="679450"/>
                </a:cubicBezTo>
                <a:cubicBezTo>
                  <a:pt x="714987" y="682612"/>
                  <a:pt x="715972" y="685756"/>
                  <a:pt x="715972" y="688975"/>
                </a:cubicBezTo>
                <a:cubicBezTo>
                  <a:pt x="715972" y="704330"/>
                  <a:pt x="716979" y="719878"/>
                  <a:pt x="714385" y="735012"/>
                </a:cubicBezTo>
                <a:cubicBezTo>
                  <a:pt x="713687" y="739086"/>
                  <a:pt x="709029" y="741310"/>
                  <a:pt x="706447" y="744537"/>
                </a:cubicBezTo>
                <a:cubicBezTo>
                  <a:pt x="704794" y="746603"/>
                  <a:pt x="703886" y="749419"/>
                  <a:pt x="701685" y="750887"/>
                </a:cubicBezTo>
                <a:cubicBezTo>
                  <a:pt x="698900" y="752743"/>
                  <a:pt x="692160" y="754062"/>
                  <a:pt x="692160" y="754062"/>
                </a:cubicBezTo>
                <a:cubicBezTo>
                  <a:pt x="690572" y="755120"/>
                  <a:pt x="689151" y="756485"/>
                  <a:pt x="687397" y="757237"/>
                </a:cubicBezTo>
                <a:cubicBezTo>
                  <a:pt x="684379" y="758530"/>
                  <a:pt x="673677" y="760053"/>
                  <a:pt x="671522" y="760412"/>
                </a:cubicBezTo>
                <a:cubicBezTo>
                  <a:pt x="666607" y="759710"/>
                  <a:pt x="650116" y="757237"/>
                  <a:pt x="646122" y="757237"/>
                </a:cubicBezTo>
                <a:cubicBezTo>
                  <a:pt x="639750" y="757237"/>
                  <a:pt x="633422" y="758296"/>
                  <a:pt x="627072" y="758825"/>
                </a:cubicBezTo>
                <a:cubicBezTo>
                  <a:pt x="623528" y="759711"/>
                  <a:pt x="617139" y="760819"/>
                  <a:pt x="614372" y="763587"/>
                </a:cubicBezTo>
                <a:cubicBezTo>
                  <a:pt x="613189" y="764770"/>
                  <a:pt x="613225" y="766735"/>
                  <a:pt x="612785" y="768350"/>
                </a:cubicBezTo>
                <a:cubicBezTo>
                  <a:pt x="609394" y="780785"/>
                  <a:pt x="609634" y="780070"/>
                  <a:pt x="608022" y="792162"/>
                </a:cubicBezTo>
                <a:cubicBezTo>
                  <a:pt x="607458" y="796391"/>
                  <a:pt x="608019" y="800901"/>
                  <a:pt x="606435" y="804862"/>
                </a:cubicBezTo>
                <a:cubicBezTo>
                  <a:pt x="605592" y="806970"/>
                  <a:pt x="598824" y="809183"/>
                  <a:pt x="596910" y="809625"/>
                </a:cubicBezTo>
                <a:cubicBezTo>
                  <a:pt x="591652" y="810839"/>
                  <a:pt x="586327" y="811742"/>
                  <a:pt x="581035" y="812800"/>
                </a:cubicBezTo>
                <a:cubicBezTo>
                  <a:pt x="575743" y="813858"/>
                  <a:pt x="570530" y="815438"/>
                  <a:pt x="565160" y="815975"/>
                </a:cubicBezTo>
                <a:lnTo>
                  <a:pt x="549285" y="817562"/>
                </a:lnTo>
                <a:cubicBezTo>
                  <a:pt x="470630" y="809283"/>
                  <a:pt x="569000" y="819079"/>
                  <a:pt x="487372" y="812800"/>
                </a:cubicBezTo>
                <a:cubicBezTo>
                  <a:pt x="484163" y="812553"/>
                  <a:pt x="481014" y="811788"/>
                  <a:pt x="477847" y="811212"/>
                </a:cubicBezTo>
                <a:cubicBezTo>
                  <a:pt x="453441" y="806774"/>
                  <a:pt x="488454" y="812717"/>
                  <a:pt x="460385" y="808037"/>
                </a:cubicBezTo>
                <a:cubicBezTo>
                  <a:pt x="452447" y="808566"/>
                  <a:pt x="444419" y="808317"/>
                  <a:pt x="436572" y="809625"/>
                </a:cubicBezTo>
                <a:cubicBezTo>
                  <a:pt x="434690" y="809939"/>
                  <a:pt x="433362" y="811691"/>
                  <a:pt x="431810" y="812800"/>
                </a:cubicBezTo>
                <a:cubicBezTo>
                  <a:pt x="418044" y="822633"/>
                  <a:pt x="431909" y="813263"/>
                  <a:pt x="420697" y="820737"/>
                </a:cubicBezTo>
                <a:cubicBezTo>
                  <a:pt x="418051" y="820208"/>
                  <a:pt x="415437" y="819485"/>
                  <a:pt x="412760" y="819150"/>
                </a:cubicBezTo>
                <a:cubicBezTo>
                  <a:pt x="406960" y="818425"/>
                  <a:pt x="400929" y="819126"/>
                  <a:pt x="395297" y="817562"/>
                </a:cubicBezTo>
                <a:cubicBezTo>
                  <a:pt x="391187" y="816420"/>
                  <a:pt x="387843" y="813407"/>
                  <a:pt x="384185" y="811212"/>
                </a:cubicBezTo>
                <a:cubicBezTo>
                  <a:pt x="380314" y="808890"/>
                  <a:pt x="376659" y="805965"/>
                  <a:pt x="373072" y="803275"/>
                </a:cubicBezTo>
                <a:cubicBezTo>
                  <a:pt x="372543" y="801158"/>
                  <a:pt x="372695" y="798740"/>
                  <a:pt x="371485" y="796925"/>
                </a:cubicBezTo>
                <a:cubicBezTo>
                  <a:pt x="370427" y="795337"/>
                  <a:pt x="367733" y="795368"/>
                  <a:pt x="366722" y="793750"/>
                </a:cubicBezTo>
                <a:cubicBezTo>
                  <a:pt x="364948" y="790912"/>
                  <a:pt x="363547" y="784225"/>
                  <a:pt x="363547" y="784225"/>
                </a:cubicBezTo>
                <a:cubicBezTo>
                  <a:pt x="364076" y="780521"/>
                  <a:pt x="365135" y="776854"/>
                  <a:pt x="365135" y="773112"/>
                </a:cubicBezTo>
                <a:cubicBezTo>
                  <a:pt x="365135" y="768056"/>
                  <a:pt x="360889" y="749230"/>
                  <a:pt x="360372" y="746125"/>
                </a:cubicBezTo>
                <a:cubicBezTo>
                  <a:pt x="359843" y="742950"/>
                  <a:pt x="359416" y="739756"/>
                  <a:pt x="358785" y="736600"/>
                </a:cubicBezTo>
                <a:cubicBezTo>
                  <a:pt x="358357" y="734461"/>
                  <a:pt x="357670" y="732380"/>
                  <a:pt x="357197" y="730250"/>
                </a:cubicBezTo>
                <a:cubicBezTo>
                  <a:pt x="356612" y="727616"/>
                  <a:pt x="356195" y="724946"/>
                  <a:pt x="355610" y="722312"/>
                </a:cubicBezTo>
                <a:cubicBezTo>
                  <a:pt x="351123" y="702122"/>
                  <a:pt x="357225" y="731979"/>
                  <a:pt x="352435" y="708025"/>
                </a:cubicBezTo>
                <a:cubicBezTo>
                  <a:pt x="351906" y="701675"/>
                  <a:pt x="353697" y="694674"/>
                  <a:pt x="350847" y="688975"/>
                </a:cubicBezTo>
                <a:cubicBezTo>
                  <a:pt x="349350" y="685982"/>
                  <a:pt x="344594" y="686501"/>
                  <a:pt x="341322" y="685800"/>
                </a:cubicBezTo>
                <a:cubicBezTo>
                  <a:pt x="312371" y="679596"/>
                  <a:pt x="310366" y="683947"/>
                  <a:pt x="300047" y="684212"/>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663D707-E986-52C5-6692-E9B4FC65D162}"/>
              </a:ext>
            </a:extLst>
          </p:cNvPr>
          <p:cNvSpPr/>
          <p:nvPr/>
        </p:nvSpPr>
        <p:spPr>
          <a:xfrm>
            <a:off x="2108200" y="3767667"/>
            <a:ext cx="469900" cy="1149410"/>
          </a:xfrm>
          <a:custGeom>
            <a:avLst/>
            <a:gdLst>
              <a:gd name="connsiteX0" fmla="*/ 239183 w 469900"/>
              <a:gd name="connsiteY0" fmla="*/ 996950 h 1149410"/>
              <a:gd name="connsiteX1" fmla="*/ 228600 w 469900"/>
              <a:gd name="connsiteY1" fmla="*/ 990600 h 1149410"/>
              <a:gd name="connsiteX2" fmla="*/ 220133 w 469900"/>
              <a:gd name="connsiteY2" fmla="*/ 982133 h 1149410"/>
              <a:gd name="connsiteX3" fmla="*/ 209550 w 469900"/>
              <a:gd name="connsiteY3" fmla="*/ 958850 h 1149410"/>
              <a:gd name="connsiteX4" fmla="*/ 207433 w 469900"/>
              <a:gd name="connsiteY4" fmla="*/ 950383 h 1149410"/>
              <a:gd name="connsiteX5" fmla="*/ 184150 w 469900"/>
              <a:gd name="connsiteY5" fmla="*/ 935566 h 1149410"/>
              <a:gd name="connsiteX6" fmla="*/ 173567 w 469900"/>
              <a:gd name="connsiteY6" fmla="*/ 927100 h 1149410"/>
              <a:gd name="connsiteX7" fmla="*/ 158750 w 469900"/>
              <a:gd name="connsiteY7" fmla="*/ 918633 h 1149410"/>
              <a:gd name="connsiteX8" fmla="*/ 141817 w 469900"/>
              <a:gd name="connsiteY8" fmla="*/ 903816 h 1149410"/>
              <a:gd name="connsiteX9" fmla="*/ 154517 w 469900"/>
              <a:gd name="connsiteY9" fmla="*/ 857250 h 1149410"/>
              <a:gd name="connsiteX10" fmla="*/ 162983 w 469900"/>
              <a:gd name="connsiteY10" fmla="*/ 855133 h 1149410"/>
              <a:gd name="connsiteX11" fmla="*/ 173567 w 469900"/>
              <a:gd name="connsiteY11" fmla="*/ 850900 h 1149410"/>
              <a:gd name="connsiteX12" fmla="*/ 177800 w 469900"/>
              <a:gd name="connsiteY12" fmla="*/ 844550 h 1149410"/>
              <a:gd name="connsiteX13" fmla="*/ 186267 w 469900"/>
              <a:gd name="connsiteY13" fmla="*/ 808566 h 1149410"/>
              <a:gd name="connsiteX14" fmla="*/ 184150 w 469900"/>
              <a:gd name="connsiteY14" fmla="*/ 789516 h 1149410"/>
              <a:gd name="connsiteX15" fmla="*/ 175683 w 469900"/>
              <a:gd name="connsiteY15" fmla="*/ 774700 h 1149410"/>
              <a:gd name="connsiteX16" fmla="*/ 173567 w 469900"/>
              <a:gd name="connsiteY16" fmla="*/ 768350 h 1149410"/>
              <a:gd name="connsiteX17" fmla="*/ 167217 w 469900"/>
              <a:gd name="connsiteY17" fmla="*/ 762000 h 1149410"/>
              <a:gd name="connsiteX18" fmla="*/ 162983 w 469900"/>
              <a:gd name="connsiteY18" fmla="*/ 755650 h 1149410"/>
              <a:gd name="connsiteX19" fmla="*/ 160867 w 469900"/>
              <a:gd name="connsiteY19" fmla="*/ 747183 h 1149410"/>
              <a:gd name="connsiteX20" fmla="*/ 158750 w 469900"/>
              <a:gd name="connsiteY20" fmla="*/ 740833 h 1149410"/>
              <a:gd name="connsiteX21" fmla="*/ 160867 w 469900"/>
              <a:gd name="connsiteY21" fmla="*/ 700616 h 1149410"/>
              <a:gd name="connsiteX22" fmla="*/ 186267 w 469900"/>
              <a:gd name="connsiteY22" fmla="*/ 687916 h 1149410"/>
              <a:gd name="connsiteX23" fmla="*/ 203200 w 469900"/>
              <a:gd name="connsiteY23" fmla="*/ 683683 h 1149410"/>
              <a:gd name="connsiteX24" fmla="*/ 209550 w 469900"/>
              <a:gd name="connsiteY24" fmla="*/ 679450 h 1149410"/>
              <a:gd name="connsiteX25" fmla="*/ 211667 w 469900"/>
              <a:gd name="connsiteY25" fmla="*/ 673100 h 1149410"/>
              <a:gd name="connsiteX26" fmla="*/ 205317 w 469900"/>
              <a:gd name="connsiteY26" fmla="*/ 651933 h 1149410"/>
              <a:gd name="connsiteX27" fmla="*/ 196850 w 469900"/>
              <a:gd name="connsiteY27" fmla="*/ 647700 h 1149410"/>
              <a:gd name="connsiteX28" fmla="*/ 190500 w 469900"/>
              <a:gd name="connsiteY28" fmla="*/ 639233 h 1149410"/>
              <a:gd name="connsiteX29" fmla="*/ 190500 w 469900"/>
              <a:gd name="connsiteY29" fmla="*/ 609600 h 1149410"/>
              <a:gd name="connsiteX30" fmla="*/ 198967 w 469900"/>
              <a:gd name="connsiteY30" fmla="*/ 601133 h 1149410"/>
              <a:gd name="connsiteX31" fmla="*/ 213783 w 469900"/>
              <a:gd name="connsiteY31" fmla="*/ 588433 h 1149410"/>
              <a:gd name="connsiteX32" fmla="*/ 213783 w 469900"/>
              <a:gd name="connsiteY32" fmla="*/ 556683 h 1149410"/>
              <a:gd name="connsiteX33" fmla="*/ 211667 w 469900"/>
              <a:gd name="connsiteY33" fmla="*/ 550333 h 1149410"/>
              <a:gd name="connsiteX34" fmla="*/ 205317 w 469900"/>
              <a:gd name="connsiteY34" fmla="*/ 548216 h 1149410"/>
              <a:gd name="connsiteX35" fmla="*/ 201083 w 469900"/>
              <a:gd name="connsiteY35" fmla="*/ 552450 h 1149410"/>
              <a:gd name="connsiteX36" fmla="*/ 194733 w 469900"/>
              <a:gd name="connsiteY36" fmla="*/ 560916 h 1149410"/>
              <a:gd name="connsiteX37" fmla="*/ 177800 w 469900"/>
              <a:gd name="connsiteY37" fmla="*/ 567266 h 1149410"/>
              <a:gd name="connsiteX38" fmla="*/ 156633 w 469900"/>
              <a:gd name="connsiteY38" fmla="*/ 569383 h 1149410"/>
              <a:gd name="connsiteX39" fmla="*/ 133350 w 469900"/>
              <a:gd name="connsiteY39" fmla="*/ 590550 h 1149410"/>
              <a:gd name="connsiteX40" fmla="*/ 120650 w 469900"/>
              <a:gd name="connsiteY40" fmla="*/ 605366 h 1149410"/>
              <a:gd name="connsiteX41" fmla="*/ 82550 w 469900"/>
              <a:gd name="connsiteY41" fmla="*/ 607483 h 1149410"/>
              <a:gd name="connsiteX42" fmla="*/ 78317 w 469900"/>
              <a:gd name="connsiteY42" fmla="*/ 601133 h 1149410"/>
              <a:gd name="connsiteX43" fmla="*/ 82550 w 469900"/>
              <a:gd name="connsiteY43" fmla="*/ 584200 h 1149410"/>
              <a:gd name="connsiteX44" fmla="*/ 84667 w 469900"/>
              <a:gd name="connsiteY44" fmla="*/ 577850 h 1149410"/>
              <a:gd name="connsiteX45" fmla="*/ 86783 w 469900"/>
              <a:gd name="connsiteY45" fmla="*/ 569383 h 1149410"/>
              <a:gd name="connsiteX46" fmla="*/ 91017 w 469900"/>
              <a:gd name="connsiteY46" fmla="*/ 556683 h 1149410"/>
              <a:gd name="connsiteX47" fmla="*/ 93133 w 469900"/>
              <a:gd name="connsiteY47" fmla="*/ 550333 h 1149410"/>
              <a:gd name="connsiteX48" fmla="*/ 84667 w 469900"/>
              <a:gd name="connsiteY48" fmla="*/ 543983 h 1149410"/>
              <a:gd name="connsiteX49" fmla="*/ 78317 w 469900"/>
              <a:gd name="connsiteY49" fmla="*/ 541866 h 1149410"/>
              <a:gd name="connsiteX50" fmla="*/ 61383 w 469900"/>
              <a:gd name="connsiteY50" fmla="*/ 535516 h 1149410"/>
              <a:gd name="connsiteX51" fmla="*/ 55033 w 469900"/>
              <a:gd name="connsiteY51" fmla="*/ 531283 h 1149410"/>
              <a:gd name="connsiteX52" fmla="*/ 48683 w 469900"/>
              <a:gd name="connsiteY52" fmla="*/ 529166 h 1149410"/>
              <a:gd name="connsiteX53" fmla="*/ 38100 w 469900"/>
              <a:gd name="connsiteY53" fmla="*/ 520700 h 1149410"/>
              <a:gd name="connsiteX54" fmla="*/ 35983 w 469900"/>
              <a:gd name="connsiteY54" fmla="*/ 514350 h 1149410"/>
              <a:gd name="connsiteX55" fmla="*/ 29633 w 469900"/>
              <a:gd name="connsiteY55" fmla="*/ 505883 h 1149410"/>
              <a:gd name="connsiteX56" fmla="*/ 31750 w 469900"/>
              <a:gd name="connsiteY56" fmla="*/ 495300 h 1149410"/>
              <a:gd name="connsiteX57" fmla="*/ 46567 w 469900"/>
              <a:gd name="connsiteY57" fmla="*/ 465666 h 1149410"/>
              <a:gd name="connsiteX58" fmla="*/ 50800 w 469900"/>
              <a:gd name="connsiteY58" fmla="*/ 457200 h 1149410"/>
              <a:gd name="connsiteX59" fmla="*/ 52917 w 469900"/>
              <a:gd name="connsiteY59" fmla="*/ 440266 h 1149410"/>
              <a:gd name="connsiteX60" fmla="*/ 50800 w 469900"/>
              <a:gd name="connsiteY60" fmla="*/ 433916 h 1149410"/>
              <a:gd name="connsiteX61" fmla="*/ 40217 w 469900"/>
              <a:gd name="connsiteY61" fmla="*/ 421216 h 1149410"/>
              <a:gd name="connsiteX62" fmla="*/ 27517 w 469900"/>
              <a:gd name="connsiteY62" fmla="*/ 404283 h 1149410"/>
              <a:gd name="connsiteX63" fmla="*/ 19050 w 469900"/>
              <a:gd name="connsiteY63" fmla="*/ 389466 h 1149410"/>
              <a:gd name="connsiteX64" fmla="*/ 16933 w 469900"/>
              <a:gd name="connsiteY64" fmla="*/ 383116 h 1149410"/>
              <a:gd name="connsiteX65" fmla="*/ 8467 w 469900"/>
              <a:gd name="connsiteY65" fmla="*/ 370416 h 1149410"/>
              <a:gd name="connsiteX66" fmla="*/ 0 w 469900"/>
              <a:gd name="connsiteY66" fmla="*/ 347133 h 1149410"/>
              <a:gd name="connsiteX67" fmla="*/ 2117 w 469900"/>
              <a:gd name="connsiteY67" fmla="*/ 298450 h 1149410"/>
              <a:gd name="connsiteX68" fmla="*/ 8467 w 469900"/>
              <a:gd name="connsiteY68" fmla="*/ 256116 h 1149410"/>
              <a:gd name="connsiteX69" fmla="*/ 10583 w 469900"/>
              <a:gd name="connsiteY69" fmla="*/ 245533 h 1149410"/>
              <a:gd name="connsiteX70" fmla="*/ 16933 w 469900"/>
              <a:gd name="connsiteY70" fmla="*/ 239183 h 1149410"/>
              <a:gd name="connsiteX71" fmla="*/ 21167 w 469900"/>
              <a:gd name="connsiteY71" fmla="*/ 232833 h 1149410"/>
              <a:gd name="connsiteX72" fmla="*/ 27517 w 469900"/>
              <a:gd name="connsiteY72" fmla="*/ 224366 h 1149410"/>
              <a:gd name="connsiteX73" fmla="*/ 35983 w 469900"/>
              <a:gd name="connsiteY73" fmla="*/ 211666 h 1149410"/>
              <a:gd name="connsiteX74" fmla="*/ 38100 w 469900"/>
              <a:gd name="connsiteY74" fmla="*/ 203200 h 1149410"/>
              <a:gd name="connsiteX75" fmla="*/ 44450 w 469900"/>
              <a:gd name="connsiteY75" fmla="*/ 201083 h 1149410"/>
              <a:gd name="connsiteX76" fmla="*/ 48683 w 469900"/>
              <a:gd name="connsiteY76" fmla="*/ 184150 h 1149410"/>
              <a:gd name="connsiteX77" fmla="*/ 55033 w 469900"/>
              <a:gd name="connsiteY77" fmla="*/ 150283 h 1149410"/>
              <a:gd name="connsiteX78" fmla="*/ 59267 w 469900"/>
              <a:gd name="connsiteY78" fmla="*/ 143933 h 1149410"/>
              <a:gd name="connsiteX79" fmla="*/ 69850 w 469900"/>
              <a:gd name="connsiteY79" fmla="*/ 139700 h 1149410"/>
              <a:gd name="connsiteX80" fmla="*/ 76200 w 469900"/>
              <a:gd name="connsiteY80" fmla="*/ 131233 h 1149410"/>
              <a:gd name="connsiteX81" fmla="*/ 86783 w 469900"/>
              <a:gd name="connsiteY81" fmla="*/ 124883 h 1149410"/>
              <a:gd name="connsiteX82" fmla="*/ 93133 w 469900"/>
              <a:gd name="connsiteY82" fmla="*/ 120650 h 1149410"/>
              <a:gd name="connsiteX83" fmla="*/ 97367 w 469900"/>
              <a:gd name="connsiteY83" fmla="*/ 114300 h 1149410"/>
              <a:gd name="connsiteX84" fmla="*/ 103717 w 469900"/>
              <a:gd name="connsiteY84" fmla="*/ 112183 h 1149410"/>
              <a:gd name="connsiteX85" fmla="*/ 124883 w 469900"/>
              <a:gd name="connsiteY85" fmla="*/ 103716 h 1149410"/>
              <a:gd name="connsiteX86" fmla="*/ 137583 w 469900"/>
              <a:gd name="connsiteY86" fmla="*/ 101600 h 1149410"/>
              <a:gd name="connsiteX87" fmla="*/ 148167 w 469900"/>
              <a:gd name="connsiteY87" fmla="*/ 99483 h 1149410"/>
              <a:gd name="connsiteX88" fmla="*/ 160867 w 469900"/>
              <a:gd name="connsiteY88" fmla="*/ 84666 h 1149410"/>
              <a:gd name="connsiteX89" fmla="*/ 167217 w 469900"/>
              <a:gd name="connsiteY89" fmla="*/ 74083 h 1149410"/>
              <a:gd name="connsiteX90" fmla="*/ 177800 w 469900"/>
              <a:gd name="connsiteY90" fmla="*/ 59266 h 1149410"/>
              <a:gd name="connsiteX91" fmla="*/ 192617 w 469900"/>
              <a:gd name="connsiteY91" fmla="*/ 38100 h 1149410"/>
              <a:gd name="connsiteX92" fmla="*/ 198967 w 469900"/>
              <a:gd name="connsiteY92" fmla="*/ 25400 h 1149410"/>
              <a:gd name="connsiteX93" fmla="*/ 203200 w 469900"/>
              <a:gd name="connsiteY93" fmla="*/ 14816 h 1149410"/>
              <a:gd name="connsiteX94" fmla="*/ 226483 w 469900"/>
              <a:gd name="connsiteY94" fmla="*/ 12700 h 1149410"/>
              <a:gd name="connsiteX95" fmla="*/ 243417 w 469900"/>
              <a:gd name="connsiteY95" fmla="*/ 10583 h 1149410"/>
              <a:gd name="connsiteX96" fmla="*/ 260350 w 469900"/>
              <a:gd name="connsiteY96" fmla="*/ 6350 h 1149410"/>
              <a:gd name="connsiteX97" fmla="*/ 268817 w 469900"/>
              <a:gd name="connsiteY97" fmla="*/ 4233 h 1149410"/>
              <a:gd name="connsiteX98" fmla="*/ 289983 w 469900"/>
              <a:gd name="connsiteY98" fmla="*/ 0 h 1149410"/>
              <a:gd name="connsiteX99" fmla="*/ 306917 w 469900"/>
              <a:gd name="connsiteY99" fmla="*/ 6350 h 1149410"/>
              <a:gd name="connsiteX100" fmla="*/ 309033 w 469900"/>
              <a:gd name="connsiteY100" fmla="*/ 12700 h 1149410"/>
              <a:gd name="connsiteX101" fmla="*/ 321733 w 469900"/>
              <a:gd name="connsiteY101" fmla="*/ 21166 h 1149410"/>
              <a:gd name="connsiteX102" fmla="*/ 334433 w 469900"/>
              <a:gd name="connsiteY102" fmla="*/ 33866 h 1149410"/>
              <a:gd name="connsiteX103" fmla="*/ 349250 w 469900"/>
              <a:gd name="connsiteY103" fmla="*/ 50800 h 1149410"/>
              <a:gd name="connsiteX104" fmla="*/ 351367 w 469900"/>
              <a:gd name="connsiteY104" fmla="*/ 57150 h 1149410"/>
              <a:gd name="connsiteX105" fmla="*/ 368300 w 469900"/>
              <a:gd name="connsiteY105" fmla="*/ 80433 h 1149410"/>
              <a:gd name="connsiteX106" fmla="*/ 374650 w 469900"/>
              <a:gd name="connsiteY106" fmla="*/ 95250 h 1149410"/>
              <a:gd name="connsiteX107" fmla="*/ 361950 w 469900"/>
              <a:gd name="connsiteY107" fmla="*/ 118533 h 1149410"/>
              <a:gd name="connsiteX108" fmla="*/ 355600 w 469900"/>
              <a:gd name="connsiteY108" fmla="*/ 143933 h 1149410"/>
              <a:gd name="connsiteX109" fmla="*/ 353483 w 469900"/>
              <a:gd name="connsiteY109" fmla="*/ 150283 h 1149410"/>
              <a:gd name="connsiteX110" fmla="*/ 355600 w 469900"/>
              <a:gd name="connsiteY110" fmla="*/ 179916 h 1149410"/>
              <a:gd name="connsiteX111" fmla="*/ 359833 w 469900"/>
              <a:gd name="connsiteY111" fmla="*/ 184150 h 1149410"/>
              <a:gd name="connsiteX112" fmla="*/ 381000 w 469900"/>
              <a:gd name="connsiteY112" fmla="*/ 188383 h 1149410"/>
              <a:gd name="connsiteX113" fmla="*/ 433917 w 469900"/>
              <a:gd name="connsiteY113" fmla="*/ 192616 h 1149410"/>
              <a:gd name="connsiteX114" fmla="*/ 431800 w 469900"/>
              <a:gd name="connsiteY114" fmla="*/ 292100 h 1149410"/>
              <a:gd name="connsiteX115" fmla="*/ 433917 w 469900"/>
              <a:gd name="connsiteY115" fmla="*/ 298450 h 1149410"/>
              <a:gd name="connsiteX116" fmla="*/ 436033 w 469900"/>
              <a:gd name="connsiteY116" fmla="*/ 313266 h 1149410"/>
              <a:gd name="connsiteX117" fmla="*/ 440267 w 469900"/>
              <a:gd name="connsiteY117" fmla="*/ 319616 h 1149410"/>
              <a:gd name="connsiteX118" fmla="*/ 442383 w 469900"/>
              <a:gd name="connsiteY118" fmla="*/ 325966 h 1149410"/>
              <a:gd name="connsiteX119" fmla="*/ 448733 w 469900"/>
              <a:gd name="connsiteY119" fmla="*/ 338666 h 1149410"/>
              <a:gd name="connsiteX120" fmla="*/ 452967 w 469900"/>
              <a:gd name="connsiteY120" fmla="*/ 355600 h 1149410"/>
              <a:gd name="connsiteX121" fmla="*/ 457200 w 469900"/>
              <a:gd name="connsiteY121" fmla="*/ 368300 h 1149410"/>
              <a:gd name="connsiteX122" fmla="*/ 459317 w 469900"/>
              <a:gd name="connsiteY122" fmla="*/ 376766 h 1149410"/>
              <a:gd name="connsiteX123" fmla="*/ 457200 w 469900"/>
              <a:gd name="connsiteY123" fmla="*/ 442383 h 1149410"/>
              <a:gd name="connsiteX124" fmla="*/ 455083 w 469900"/>
              <a:gd name="connsiteY124" fmla="*/ 450850 h 1149410"/>
              <a:gd name="connsiteX125" fmla="*/ 452967 w 469900"/>
              <a:gd name="connsiteY125" fmla="*/ 472016 h 1149410"/>
              <a:gd name="connsiteX126" fmla="*/ 448733 w 469900"/>
              <a:gd name="connsiteY126" fmla="*/ 478366 h 1149410"/>
              <a:gd name="connsiteX127" fmla="*/ 429683 w 469900"/>
              <a:gd name="connsiteY127" fmla="*/ 491066 h 1149410"/>
              <a:gd name="connsiteX128" fmla="*/ 425450 w 469900"/>
              <a:gd name="connsiteY128" fmla="*/ 495300 h 1149410"/>
              <a:gd name="connsiteX129" fmla="*/ 410633 w 469900"/>
              <a:gd name="connsiteY129" fmla="*/ 520700 h 1149410"/>
              <a:gd name="connsiteX130" fmla="*/ 408517 w 469900"/>
              <a:gd name="connsiteY130" fmla="*/ 626533 h 1149410"/>
              <a:gd name="connsiteX131" fmla="*/ 419100 w 469900"/>
              <a:gd name="connsiteY131" fmla="*/ 651933 h 1149410"/>
              <a:gd name="connsiteX132" fmla="*/ 431800 w 469900"/>
              <a:gd name="connsiteY132" fmla="*/ 666750 h 1149410"/>
              <a:gd name="connsiteX133" fmla="*/ 433917 w 469900"/>
              <a:gd name="connsiteY133" fmla="*/ 683683 h 1149410"/>
              <a:gd name="connsiteX134" fmla="*/ 436033 w 469900"/>
              <a:gd name="connsiteY134" fmla="*/ 694266 h 1149410"/>
              <a:gd name="connsiteX135" fmla="*/ 438150 w 469900"/>
              <a:gd name="connsiteY135" fmla="*/ 711200 h 1149410"/>
              <a:gd name="connsiteX136" fmla="*/ 442383 w 469900"/>
              <a:gd name="connsiteY136" fmla="*/ 723900 h 1149410"/>
              <a:gd name="connsiteX137" fmla="*/ 440267 w 469900"/>
              <a:gd name="connsiteY137" fmla="*/ 755650 h 1149410"/>
              <a:gd name="connsiteX138" fmla="*/ 438150 w 469900"/>
              <a:gd name="connsiteY138" fmla="*/ 764116 h 1149410"/>
              <a:gd name="connsiteX139" fmla="*/ 421217 w 469900"/>
              <a:gd name="connsiteY139" fmla="*/ 774700 h 1149410"/>
              <a:gd name="connsiteX140" fmla="*/ 395817 w 469900"/>
              <a:gd name="connsiteY140" fmla="*/ 802216 h 1149410"/>
              <a:gd name="connsiteX141" fmla="*/ 393700 w 469900"/>
              <a:gd name="connsiteY141" fmla="*/ 817033 h 1149410"/>
              <a:gd name="connsiteX142" fmla="*/ 402167 w 469900"/>
              <a:gd name="connsiteY142" fmla="*/ 833966 h 1149410"/>
              <a:gd name="connsiteX143" fmla="*/ 412750 w 469900"/>
              <a:gd name="connsiteY143" fmla="*/ 838200 h 1149410"/>
              <a:gd name="connsiteX144" fmla="*/ 425450 w 469900"/>
              <a:gd name="connsiteY144" fmla="*/ 850900 h 1149410"/>
              <a:gd name="connsiteX145" fmla="*/ 427567 w 469900"/>
              <a:gd name="connsiteY145" fmla="*/ 857250 h 1149410"/>
              <a:gd name="connsiteX146" fmla="*/ 436033 w 469900"/>
              <a:gd name="connsiteY146" fmla="*/ 867833 h 1149410"/>
              <a:gd name="connsiteX147" fmla="*/ 440267 w 469900"/>
              <a:gd name="connsiteY147" fmla="*/ 874183 h 1149410"/>
              <a:gd name="connsiteX148" fmla="*/ 442383 w 469900"/>
              <a:gd name="connsiteY148" fmla="*/ 880533 h 1149410"/>
              <a:gd name="connsiteX149" fmla="*/ 448733 w 469900"/>
              <a:gd name="connsiteY149" fmla="*/ 889000 h 1149410"/>
              <a:gd name="connsiteX150" fmla="*/ 455083 w 469900"/>
              <a:gd name="connsiteY150" fmla="*/ 899583 h 1149410"/>
              <a:gd name="connsiteX151" fmla="*/ 457200 w 469900"/>
              <a:gd name="connsiteY151" fmla="*/ 912283 h 1149410"/>
              <a:gd name="connsiteX152" fmla="*/ 463550 w 469900"/>
              <a:gd name="connsiteY152" fmla="*/ 918633 h 1149410"/>
              <a:gd name="connsiteX153" fmla="*/ 465667 w 469900"/>
              <a:gd name="connsiteY153" fmla="*/ 937683 h 1149410"/>
              <a:gd name="connsiteX154" fmla="*/ 467783 w 469900"/>
              <a:gd name="connsiteY154" fmla="*/ 946150 h 1149410"/>
              <a:gd name="connsiteX155" fmla="*/ 469900 w 469900"/>
              <a:gd name="connsiteY155" fmla="*/ 958850 h 1149410"/>
              <a:gd name="connsiteX156" fmla="*/ 467783 w 469900"/>
              <a:gd name="connsiteY156" fmla="*/ 971550 h 1149410"/>
              <a:gd name="connsiteX157" fmla="*/ 457200 w 469900"/>
              <a:gd name="connsiteY157" fmla="*/ 999066 h 1149410"/>
              <a:gd name="connsiteX158" fmla="*/ 455083 w 469900"/>
              <a:gd name="connsiteY158" fmla="*/ 1016000 h 1149410"/>
              <a:gd name="connsiteX159" fmla="*/ 450850 w 469900"/>
              <a:gd name="connsiteY159" fmla="*/ 1060450 h 1149410"/>
              <a:gd name="connsiteX160" fmla="*/ 446617 w 469900"/>
              <a:gd name="connsiteY160" fmla="*/ 1066800 h 1149410"/>
              <a:gd name="connsiteX161" fmla="*/ 444500 w 469900"/>
              <a:gd name="connsiteY161" fmla="*/ 1075266 h 1149410"/>
              <a:gd name="connsiteX162" fmla="*/ 442383 w 469900"/>
              <a:gd name="connsiteY162" fmla="*/ 1085850 h 1149410"/>
              <a:gd name="connsiteX163" fmla="*/ 438150 w 469900"/>
              <a:gd name="connsiteY163" fmla="*/ 1094316 h 1149410"/>
              <a:gd name="connsiteX164" fmla="*/ 425450 w 469900"/>
              <a:gd name="connsiteY164" fmla="*/ 1109133 h 1149410"/>
              <a:gd name="connsiteX165" fmla="*/ 419100 w 469900"/>
              <a:gd name="connsiteY165" fmla="*/ 1113366 h 1149410"/>
              <a:gd name="connsiteX166" fmla="*/ 402167 w 469900"/>
              <a:gd name="connsiteY166" fmla="*/ 1128183 h 1149410"/>
              <a:gd name="connsiteX167" fmla="*/ 383117 w 469900"/>
              <a:gd name="connsiteY167" fmla="*/ 1134533 h 1149410"/>
              <a:gd name="connsiteX168" fmla="*/ 376767 w 469900"/>
              <a:gd name="connsiteY168" fmla="*/ 1136650 h 1149410"/>
              <a:gd name="connsiteX169" fmla="*/ 357717 w 469900"/>
              <a:gd name="connsiteY169" fmla="*/ 1143000 h 1149410"/>
              <a:gd name="connsiteX170" fmla="*/ 347133 w 469900"/>
              <a:gd name="connsiteY170" fmla="*/ 1149350 h 1149410"/>
              <a:gd name="connsiteX171" fmla="*/ 336550 w 469900"/>
              <a:gd name="connsiteY171" fmla="*/ 1145116 h 1149410"/>
              <a:gd name="connsiteX172" fmla="*/ 319617 w 469900"/>
              <a:gd name="connsiteY172" fmla="*/ 1130300 h 1149410"/>
              <a:gd name="connsiteX173" fmla="*/ 311150 w 469900"/>
              <a:gd name="connsiteY173" fmla="*/ 1117600 h 1149410"/>
              <a:gd name="connsiteX174" fmla="*/ 302683 w 469900"/>
              <a:gd name="connsiteY174" fmla="*/ 1115483 h 1149410"/>
              <a:gd name="connsiteX175" fmla="*/ 292100 w 469900"/>
              <a:gd name="connsiteY175" fmla="*/ 1102783 h 1149410"/>
              <a:gd name="connsiteX176" fmla="*/ 285750 w 469900"/>
              <a:gd name="connsiteY176" fmla="*/ 1081616 h 1149410"/>
              <a:gd name="connsiteX177" fmla="*/ 281517 w 469900"/>
              <a:gd name="connsiteY177" fmla="*/ 1060450 h 1149410"/>
              <a:gd name="connsiteX178" fmla="*/ 279400 w 469900"/>
              <a:gd name="connsiteY178" fmla="*/ 1022350 h 1149410"/>
              <a:gd name="connsiteX179" fmla="*/ 270933 w 469900"/>
              <a:gd name="connsiteY179" fmla="*/ 1005416 h 1149410"/>
              <a:gd name="connsiteX180" fmla="*/ 268817 w 469900"/>
              <a:gd name="connsiteY180" fmla="*/ 999066 h 1149410"/>
              <a:gd name="connsiteX181" fmla="*/ 262467 w 469900"/>
              <a:gd name="connsiteY181" fmla="*/ 994833 h 1149410"/>
              <a:gd name="connsiteX182" fmla="*/ 241300 w 469900"/>
              <a:gd name="connsiteY182" fmla="*/ 986366 h 1149410"/>
              <a:gd name="connsiteX183" fmla="*/ 239183 w 469900"/>
              <a:gd name="connsiteY183" fmla="*/ 996950 h 114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469900" h="1149410">
                <a:moveTo>
                  <a:pt x="239183" y="996950"/>
                </a:moveTo>
                <a:cubicBezTo>
                  <a:pt x="235655" y="994833"/>
                  <a:pt x="231847" y="993126"/>
                  <a:pt x="228600" y="990600"/>
                </a:cubicBezTo>
                <a:cubicBezTo>
                  <a:pt x="225449" y="988149"/>
                  <a:pt x="220133" y="982133"/>
                  <a:pt x="220133" y="982133"/>
                </a:cubicBezTo>
                <a:cubicBezTo>
                  <a:pt x="213795" y="963114"/>
                  <a:pt x="225313" y="996678"/>
                  <a:pt x="209550" y="958850"/>
                </a:cubicBezTo>
                <a:cubicBezTo>
                  <a:pt x="208431" y="956165"/>
                  <a:pt x="209366" y="952557"/>
                  <a:pt x="207433" y="950383"/>
                </a:cubicBezTo>
                <a:cubicBezTo>
                  <a:pt x="195912" y="937422"/>
                  <a:pt x="194997" y="942797"/>
                  <a:pt x="184150" y="935566"/>
                </a:cubicBezTo>
                <a:cubicBezTo>
                  <a:pt x="180391" y="933060"/>
                  <a:pt x="177181" y="929811"/>
                  <a:pt x="173567" y="927100"/>
                </a:cubicBezTo>
                <a:cubicBezTo>
                  <a:pt x="156230" y="914097"/>
                  <a:pt x="179863" y="932708"/>
                  <a:pt x="158750" y="918633"/>
                </a:cubicBezTo>
                <a:cubicBezTo>
                  <a:pt x="151000" y="913466"/>
                  <a:pt x="147936" y="909935"/>
                  <a:pt x="141817" y="903816"/>
                </a:cubicBezTo>
                <a:cubicBezTo>
                  <a:pt x="143844" y="885568"/>
                  <a:pt x="143445" y="874473"/>
                  <a:pt x="154517" y="857250"/>
                </a:cubicBezTo>
                <a:cubicBezTo>
                  <a:pt x="156090" y="854803"/>
                  <a:pt x="160223" y="856053"/>
                  <a:pt x="162983" y="855133"/>
                </a:cubicBezTo>
                <a:cubicBezTo>
                  <a:pt x="166588" y="853931"/>
                  <a:pt x="170039" y="852311"/>
                  <a:pt x="173567" y="850900"/>
                </a:cubicBezTo>
                <a:cubicBezTo>
                  <a:pt x="174978" y="848783"/>
                  <a:pt x="176944" y="846946"/>
                  <a:pt x="177800" y="844550"/>
                </a:cubicBezTo>
                <a:cubicBezTo>
                  <a:pt x="183253" y="829281"/>
                  <a:pt x="183908" y="822717"/>
                  <a:pt x="186267" y="808566"/>
                </a:cubicBezTo>
                <a:cubicBezTo>
                  <a:pt x="185561" y="802216"/>
                  <a:pt x="185587" y="795741"/>
                  <a:pt x="184150" y="789516"/>
                </a:cubicBezTo>
                <a:cubicBezTo>
                  <a:pt x="183202" y="785407"/>
                  <a:pt x="178101" y="778327"/>
                  <a:pt x="175683" y="774700"/>
                </a:cubicBezTo>
                <a:cubicBezTo>
                  <a:pt x="174978" y="772583"/>
                  <a:pt x="174805" y="770206"/>
                  <a:pt x="173567" y="768350"/>
                </a:cubicBezTo>
                <a:cubicBezTo>
                  <a:pt x="171907" y="765859"/>
                  <a:pt x="169133" y="764300"/>
                  <a:pt x="167217" y="762000"/>
                </a:cubicBezTo>
                <a:cubicBezTo>
                  <a:pt x="165588" y="760046"/>
                  <a:pt x="164394" y="757767"/>
                  <a:pt x="162983" y="755650"/>
                </a:cubicBezTo>
                <a:cubicBezTo>
                  <a:pt x="162278" y="752828"/>
                  <a:pt x="161666" y="749980"/>
                  <a:pt x="160867" y="747183"/>
                </a:cubicBezTo>
                <a:cubicBezTo>
                  <a:pt x="160254" y="745038"/>
                  <a:pt x="158750" y="743064"/>
                  <a:pt x="158750" y="740833"/>
                </a:cubicBezTo>
                <a:cubicBezTo>
                  <a:pt x="158750" y="727409"/>
                  <a:pt x="156958" y="713459"/>
                  <a:pt x="160867" y="700616"/>
                </a:cubicBezTo>
                <a:cubicBezTo>
                  <a:pt x="162633" y="694812"/>
                  <a:pt x="181587" y="689253"/>
                  <a:pt x="186267" y="687916"/>
                </a:cubicBezTo>
                <a:cubicBezTo>
                  <a:pt x="191861" y="686318"/>
                  <a:pt x="203200" y="683683"/>
                  <a:pt x="203200" y="683683"/>
                </a:cubicBezTo>
                <a:cubicBezTo>
                  <a:pt x="205317" y="682272"/>
                  <a:pt x="207961" y="681436"/>
                  <a:pt x="209550" y="679450"/>
                </a:cubicBezTo>
                <a:cubicBezTo>
                  <a:pt x="210944" y="677708"/>
                  <a:pt x="211667" y="675331"/>
                  <a:pt x="211667" y="673100"/>
                </a:cubicBezTo>
                <a:cubicBezTo>
                  <a:pt x="211667" y="666984"/>
                  <a:pt x="211054" y="656714"/>
                  <a:pt x="205317" y="651933"/>
                </a:cubicBezTo>
                <a:cubicBezTo>
                  <a:pt x="202893" y="649913"/>
                  <a:pt x="199672" y="649111"/>
                  <a:pt x="196850" y="647700"/>
                </a:cubicBezTo>
                <a:cubicBezTo>
                  <a:pt x="194733" y="644878"/>
                  <a:pt x="191933" y="642457"/>
                  <a:pt x="190500" y="639233"/>
                </a:cubicBezTo>
                <a:cubicBezTo>
                  <a:pt x="187087" y="631555"/>
                  <a:pt x="188061" y="615941"/>
                  <a:pt x="190500" y="609600"/>
                </a:cubicBezTo>
                <a:cubicBezTo>
                  <a:pt x="191933" y="605875"/>
                  <a:pt x="196315" y="604116"/>
                  <a:pt x="198967" y="601133"/>
                </a:cubicBezTo>
                <a:cubicBezTo>
                  <a:pt x="210384" y="588289"/>
                  <a:pt x="202378" y="592235"/>
                  <a:pt x="213783" y="588433"/>
                </a:cubicBezTo>
                <a:cubicBezTo>
                  <a:pt x="216909" y="572806"/>
                  <a:pt x="217011" y="577666"/>
                  <a:pt x="213783" y="556683"/>
                </a:cubicBezTo>
                <a:cubicBezTo>
                  <a:pt x="213444" y="554478"/>
                  <a:pt x="213245" y="551911"/>
                  <a:pt x="211667" y="550333"/>
                </a:cubicBezTo>
                <a:cubicBezTo>
                  <a:pt x="210089" y="548755"/>
                  <a:pt x="207434" y="548922"/>
                  <a:pt x="205317" y="548216"/>
                </a:cubicBezTo>
                <a:cubicBezTo>
                  <a:pt x="203906" y="549627"/>
                  <a:pt x="202361" y="550917"/>
                  <a:pt x="201083" y="552450"/>
                </a:cubicBezTo>
                <a:cubicBezTo>
                  <a:pt x="198825" y="555160"/>
                  <a:pt x="197227" y="558422"/>
                  <a:pt x="194733" y="560916"/>
                </a:cubicBezTo>
                <a:cubicBezTo>
                  <a:pt x="189693" y="565956"/>
                  <a:pt x="184793" y="566334"/>
                  <a:pt x="177800" y="567266"/>
                </a:cubicBezTo>
                <a:cubicBezTo>
                  <a:pt x="170771" y="568203"/>
                  <a:pt x="163689" y="568677"/>
                  <a:pt x="156633" y="569383"/>
                </a:cubicBezTo>
                <a:cubicBezTo>
                  <a:pt x="151371" y="573593"/>
                  <a:pt x="135998" y="585253"/>
                  <a:pt x="133350" y="590550"/>
                </a:cubicBezTo>
                <a:cubicBezTo>
                  <a:pt x="126002" y="605246"/>
                  <a:pt x="131490" y="601754"/>
                  <a:pt x="120650" y="605366"/>
                </a:cubicBezTo>
                <a:cubicBezTo>
                  <a:pt x="107012" y="614459"/>
                  <a:pt x="110429" y="614043"/>
                  <a:pt x="82550" y="607483"/>
                </a:cubicBezTo>
                <a:cubicBezTo>
                  <a:pt x="80074" y="606900"/>
                  <a:pt x="79728" y="603250"/>
                  <a:pt x="78317" y="601133"/>
                </a:cubicBezTo>
                <a:cubicBezTo>
                  <a:pt x="79728" y="595489"/>
                  <a:pt x="80710" y="589719"/>
                  <a:pt x="82550" y="584200"/>
                </a:cubicBezTo>
                <a:cubicBezTo>
                  <a:pt x="83256" y="582083"/>
                  <a:pt x="84054" y="579995"/>
                  <a:pt x="84667" y="577850"/>
                </a:cubicBezTo>
                <a:cubicBezTo>
                  <a:pt x="85466" y="575053"/>
                  <a:pt x="85947" y="572169"/>
                  <a:pt x="86783" y="569383"/>
                </a:cubicBezTo>
                <a:cubicBezTo>
                  <a:pt x="88065" y="565109"/>
                  <a:pt x="89606" y="560916"/>
                  <a:pt x="91017" y="556683"/>
                </a:cubicBezTo>
                <a:lnTo>
                  <a:pt x="93133" y="550333"/>
                </a:lnTo>
                <a:cubicBezTo>
                  <a:pt x="90311" y="548216"/>
                  <a:pt x="87730" y="545733"/>
                  <a:pt x="84667" y="543983"/>
                </a:cubicBezTo>
                <a:cubicBezTo>
                  <a:pt x="82730" y="542876"/>
                  <a:pt x="80368" y="542745"/>
                  <a:pt x="78317" y="541866"/>
                </a:cubicBezTo>
                <a:cubicBezTo>
                  <a:pt x="62822" y="535226"/>
                  <a:pt x="76991" y="539419"/>
                  <a:pt x="61383" y="535516"/>
                </a:cubicBezTo>
                <a:cubicBezTo>
                  <a:pt x="59266" y="534105"/>
                  <a:pt x="57308" y="532421"/>
                  <a:pt x="55033" y="531283"/>
                </a:cubicBezTo>
                <a:cubicBezTo>
                  <a:pt x="53037" y="530285"/>
                  <a:pt x="50575" y="530349"/>
                  <a:pt x="48683" y="529166"/>
                </a:cubicBezTo>
                <a:cubicBezTo>
                  <a:pt x="44852" y="526772"/>
                  <a:pt x="41628" y="523522"/>
                  <a:pt x="38100" y="520700"/>
                </a:cubicBezTo>
                <a:cubicBezTo>
                  <a:pt x="37394" y="518583"/>
                  <a:pt x="37090" y="516287"/>
                  <a:pt x="35983" y="514350"/>
                </a:cubicBezTo>
                <a:cubicBezTo>
                  <a:pt x="34233" y="511287"/>
                  <a:pt x="30398" y="509327"/>
                  <a:pt x="29633" y="505883"/>
                </a:cubicBezTo>
                <a:cubicBezTo>
                  <a:pt x="28853" y="502371"/>
                  <a:pt x="30612" y="498713"/>
                  <a:pt x="31750" y="495300"/>
                </a:cubicBezTo>
                <a:cubicBezTo>
                  <a:pt x="36184" y="481999"/>
                  <a:pt x="39835" y="478009"/>
                  <a:pt x="46567" y="465666"/>
                </a:cubicBezTo>
                <a:cubicBezTo>
                  <a:pt x="48078" y="462896"/>
                  <a:pt x="49389" y="460022"/>
                  <a:pt x="50800" y="457200"/>
                </a:cubicBezTo>
                <a:cubicBezTo>
                  <a:pt x="51506" y="451555"/>
                  <a:pt x="52917" y="445955"/>
                  <a:pt x="52917" y="440266"/>
                </a:cubicBezTo>
                <a:cubicBezTo>
                  <a:pt x="52917" y="438035"/>
                  <a:pt x="51907" y="435853"/>
                  <a:pt x="50800" y="433916"/>
                </a:cubicBezTo>
                <a:cubicBezTo>
                  <a:pt x="45251" y="424205"/>
                  <a:pt x="45814" y="427746"/>
                  <a:pt x="40217" y="421216"/>
                </a:cubicBezTo>
                <a:cubicBezTo>
                  <a:pt x="35822" y="416088"/>
                  <a:pt x="31068" y="410202"/>
                  <a:pt x="27517" y="404283"/>
                </a:cubicBezTo>
                <a:cubicBezTo>
                  <a:pt x="24590" y="399405"/>
                  <a:pt x="21594" y="394554"/>
                  <a:pt x="19050" y="389466"/>
                </a:cubicBezTo>
                <a:cubicBezTo>
                  <a:pt x="18052" y="387470"/>
                  <a:pt x="18017" y="385066"/>
                  <a:pt x="16933" y="383116"/>
                </a:cubicBezTo>
                <a:cubicBezTo>
                  <a:pt x="14462" y="378669"/>
                  <a:pt x="10742" y="374967"/>
                  <a:pt x="8467" y="370416"/>
                </a:cubicBezTo>
                <a:cubicBezTo>
                  <a:pt x="6091" y="365664"/>
                  <a:pt x="2263" y="353920"/>
                  <a:pt x="0" y="347133"/>
                </a:cubicBezTo>
                <a:cubicBezTo>
                  <a:pt x="706" y="330905"/>
                  <a:pt x="1263" y="314671"/>
                  <a:pt x="2117" y="298450"/>
                </a:cubicBezTo>
                <a:cubicBezTo>
                  <a:pt x="3912" y="264343"/>
                  <a:pt x="499" y="276034"/>
                  <a:pt x="8467" y="256116"/>
                </a:cubicBezTo>
                <a:cubicBezTo>
                  <a:pt x="9172" y="252588"/>
                  <a:pt x="8974" y="248751"/>
                  <a:pt x="10583" y="245533"/>
                </a:cubicBezTo>
                <a:cubicBezTo>
                  <a:pt x="11922" y="242856"/>
                  <a:pt x="15017" y="241483"/>
                  <a:pt x="16933" y="239183"/>
                </a:cubicBezTo>
                <a:cubicBezTo>
                  <a:pt x="18562" y="237229"/>
                  <a:pt x="19688" y="234903"/>
                  <a:pt x="21167" y="232833"/>
                </a:cubicBezTo>
                <a:cubicBezTo>
                  <a:pt x="23218" y="229962"/>
                  <a:pt x="25647" y="227358"/>
                  <a:pt x="27517" y="224366"/>
                </a:cubicBezTo>
                <a:cubicBezTo>
                  <a:pt x="36061" y="210696"/>
                  <a:pt x="27357" y="220294"/>
                  <a:pt x="35983" y="211666"/>
                </a:cubicBezTo>
                <a:cubicBezTo>
                  <a:pt x="36689" y="208844"/>
                  <a:pt x="36283" y="205471"/>
                  <a:pt x="38100" y="203200"/>
                </a:cubicBezTo>
                <a:cubicBezTo>
                  <a:pt x="39494" y="201458"/>
                  <a:pt x="43366" y="203033"/>
                  <a:pt x="44450" y="201083"/>
                </a:cubicBezTo>
                <a:cubicBezTo>
                  <a:pt x="47275" y="195997"/>
                  <a:pt x="47272" y="189794"/>
                  <a:pt x="48683" y="184150"/>
                </a:cubicBezTo>
                <a:cubicBezTo>
                  <a:pt x="50534" y="161942"/>
                  <a:pt x="47197" y="163996"/>
                  <a:pt x="55033" y="150283"/>
                </a:cubicBezTo>
                <a:cubicBezTo>
                  <a:pt x="56295" y="148074"/>
                  <a:pt x="57197" y="145412"/>
                  <a:pt x="59267" y="143933"/>
                </a:cubicBezTo>
                <a:cubicBezTo>
                  <a:pt x="62359" y="141725"/>
                  <a:pt x="66322" y="141111"/>
                  <a:pt x="69850" y="139700"/>
                </a:cubicBezTo>
                <a:cubicBezTo>
                  <a:pt x="71967" y="136878"/>
                  <a:pt x="73545" y="133556"/>
                  <a:pt x="76200" y="131233"/>
                </a:cubicBezTo>
                <a:cubicBezTo>
                  <a:pt x="79296" y="128524"/>
                  <a:pt x="83294" y="127063"/>
                  <a:pt x="86783" y="124883"/>
                </a:cubicBezTo>
                <a:cubicBezTo>
                  <a:pt x="88940" y="123535"/>
                  <a:pt x="91016" y="122061"/>
                  <a:pt x="93133" y="120650"/>
                </a:cubicBezTo>
                <a:cubicBezTo>
                  <a:pt x="94544" y="118533"/>
                  <a:pt x="95380" y="115889"/>
                  <a:pt x="97367" y="114300"/>
                </a:cubicBezTo>
                <a:cubicBezTo>
                  <a:pt x="99109" y="112906"/>
                  <a:pt x="101645" y="113012"/>
                  <a:pt x="103717" y="112183"/>
                </a:cubicBezTo>
                <a:cubicBezTo>
                  <a:pt x="106057" y="111247"/>
                  <a:pt x="119468" y="104919"/>
                  <a:pt x="124883" y="103716"/>
                </a:cubicBezTo>
                <a:cubicBezTo>
                  <a:pt x="129073" y="102785"/>
                  <a:pt x="133361" y="102368"/>
                  <a:pt x="137583" y="101600"/>
                </a:cubicBezTo>
                <a:cubicBezTo>
                  <a:pt x="141123" y="100956"/>
                  <a:pt x="144639" y="100189"/>
                  <a:pt x="148167" y="99483"/>
                </a:cubicBezTo>
                <a:cubicBezTo>
                  <a:pt x="152400" y="94544"/>
                  <a:pt x="156964" y="89870"/>
                  <a:pt x="160867" y="84666"/>
                </a:cubicBezTo>
                <a:cubicBezTo>
                  <a:pt x="163335" y="81375"/>
                  <a:pt x="164935" y="77506"/>
                  <a:pt x="167217" y="74083"/>
                </a:cubicBezTo>
                <a:cubicBezTo>
                  <a:pt x="170584" y="69033"/>
                  <a:pt x="174158" y="64122"/>
                  <a:pt x="177800" y="59266"/>
                </a:cubicBezTo>
                <a:cubicBezTo>
                  <a:pt x="187503" y="46329"/>
                  <a:pt x="185158" y="51775"/>
                  <a:pt x="192617" y="38100"/>
                </a:cubicBezTo>
                <a:cubicBezTo>
                  <a:pt x="194883" y="33945"/>
                  <a:pt x="197009" y="29709"/>
                  <a:pt x="198967" y="25400"/>
                </a:cubicBezTo>
                <a:cubicBezTo>
                  <a:pt x="200539" y="21941"/>
                  <a:pt x="199750" y="16408"/>
                  <a:pt x="203200" y="14816"/>
                </a:cubicBezTo>
                <a:cubicBezTo>
                  <a:pt x="210276" y="11550"/>
                  <a:pt x="218733" y="13516"/>
                  <a:pt x="226483" y="12700"/>
                </a:cubicBezTo>
                <a:cubicBezTo>
                  <a:pt x="232140" y="12105"/>
                  <a:pt x="237772" y="11289"/>
                  <a:pt x="243417" y="10583"/>
                </a:cubicBezTo>
                <a:lnTo>
                  <a:pt x="260350" y="6350"/>
                </a:lnTo>
                <a:cubicBezTo>
                  <a:pt x="263172" y="5644"/>
                  <a:pt x="265947" y="4711"/>
                  <a:pt x="268817" y="4233"/>
                </a:cubicBezTo>
                <a:cubicBezTo>
                  <a:pt x="284386" y="1638"/>
                  <a:pt x="277353" y="3157"/>
                  <a:pt x="289983" y="0"/>
                </a:cubicBezTo>
                <a:cubicBezTo>
                  <a:pt x="293500" y="1172"/>
                  <a:pt x="305227" y="4941"/>
                  <a:pt x="306917" y="6350"/>
                </a:cubicBezTo>
                <a:cubicBezTo>
                  <a:pt x="308631" y="7778"/>
                  <a:pt x="307795" y="10844"/>
                  <a:pt x="309033" y="12700"/>
                </a:cubicBezTo>
                <a:cubicBezTo>
                  <a:pt x="313563" y="19495"/>
                  <a:pt x="315076" y="18948"/>
                  <a:pt x="321733" y="21166"/>
                </a:cubicBezTo>
                <a:cubicBezTo>
                  <a:pt x="325966" y="25399"/>
                  <a:pt x="330693" y="29191"/>
                  <a:pt x="334433" y="33866"/>
                </a:cubicBezTo>
                <a:cubicBezTo>
                  <a:pt x="344770" y="46787"/>
                  <a:pt x="339705" y="41255"/>
                  <a:pt x="349250" y="50800"/>
                </a:cubicBezTo>
                <a:cubicBezTo>
                  <a:pt x="349956" y="52917"/>
                  <a:pt x="350160" y="55273"/>
                  <a:pt x="351367" y="57150"/>
                </a:cubicBezTo>
                <a:cubicBezTo>
                  <a:pt x="356556" y="65222"/>
                  <a:pt x="364009" y="71849"/>
                  <a:pt x="368300" y="80433"/>
                </a:cubicBezTo>
                <a:cubicBezTo>
                  <a:pt x="373531" y="90896"/>
                  <a:pt x="371535" y="85907"/>
                  <a:pt x="374650" y="95250"/>
                </a:cubicBezTo>
                <a:cubicBezTo>
                  <a:pt x="367529" y="123727"/>
                  <a:pt x="381592" y="71881"/>
                  <a:pt x="361950" y="118533"/>
                </a:cubicBezTo>
                <a:cubicBezTo>
                  <a:pt x="358563" y="126576"/>
                  <a:pt x="357849" y="135500"/>
                  <a:pt x="355600" y="143933"/>
                </a:cubicBezTo>
                <a:cubicBezTo>
                  <a:pt x="355025" y="146089"/>
                  <a:pt x="354189" y="148166"/>
                  <a:pt x="353483" y="150283"/>
                </a:cubicBezTo>
                <a:cubicBezTo>
                  <a:pt x="354189" y="160161"/>
                  <a:pt x="353775" y="170183"/>
                  <a:pt x="355600" y="179916"/>
                </a:cubicBezTo>
                <a:cubicBezTo>
                  <a:pt x="355968" y="181878"/>
                  <a:pt x="358122" y="183123"/>
                  <a:pt x="359833" y="184150"/>
                </a:cubicBezTo>
                <a:cubicBezTo>
                  <a:pt x="364337" y="186852"/>
                  <a:pt x="378687" y="188166"/>
                  <a:pt x="381000" y="188383"/>
                </a:cubicBezTo>
                <a:cubicBezTo>
                  <a:pt x="398618" y="190035"/>
                  <a:pt x="416278" y="191205"/>
                  <a:pt x="433917" y="192616"/>
                </a:cubicBezTo>
                <a:cubicBezTo>
                  <a:pt x="430382" y="243863"/>
                  <a:pt x="427569" y="247678"/>
                  <a:pt x="431800" y="292100"/>
                </a:cubicBezTo>
                <a:cubicBezTo>
                  <a:pt x="432012" y="294321"/>
                  <a:pt x="433211" y="296333"/>
                  <a:pt x="433917" y="298450"/>
                </a:cubicBezTo>
                <a:cubicBezTo>
                  <a:pt x="434622" y="303389"/>
                  <a:pt x="434599" y="308488"/>
                  <a:pt x="436033" y="313266"/>
                </a:cubicBezTo>
                <a:cubicBezTo>
                  <a:pt x="436764" y="315703"/>
                  <a:pt x="439129" y="317341"/>
                  <a:pt x="440267" y="319616"/>
                </a:cubicBezTo>
                <a:cubicBezTo>
                  <a:pt x="441265" y="321612"/>
                  <a:pt x="441477" y="323927"/>
                  <a:pt x="442383" y="325966"/>
                </a:cubicBezTo>
                <a:cubicBezTo>
                  <a:pt x="444305" y="330291"/>
                  <a:pt x="446811" y="334341"/>
                  <a:pt x="448733" y="338666"/>
                </a:cubicBezTo>
                <a:cubicBezTo>
                  <a:pt x="451756" y="345468"/>
                  <a:pt x="450786" y="347604"/>
                  <a:pt x="452967" y="355600"/>
                </a:cubicBezTo>
                <a:cubicBezTo>
                  <a:pt x="454141" y="359905"/>
                  <a:pt x="455918" y="364026"/>
                  <a:pt x="457200" y="368300"/>
                </a:cubicBezTo>
                <a:cubicBezTo>
                  <a:pt x="458036" y="371086"/>
                  <a:pt x="458611" y="373944"/>
                  <a:pt x="459317" y="376766"/>
                </a:cubicBezTo>
                <a:cubicBezTo>
                  <a:pt x="458611" y="398638"/>
                  <a:pt x="458449" y="420535"/>
                  <a:pt x="457200" y="442383"/>
                </a:cubicBezTo>
                <a:cubicBezTo>
                  <a:pt x="457034" y="445287"/>
                  <a:pt x="455494" y="447970"/>
                  <a:pt x="455083" y="450850"/>
                </a:cubicBezTo>
                <a:cubicBezTo>
                  <a:pt x="454080" y="457869"/>
                  <a:pt x="454561" y="465107"/>
                  <a:pt x="452967" y="472016"/>
                </a:cubicBezTo>
                <a:cubicBezTo>
                  <a:pt x="452395" y="474495"/>
                  <a:pt x="450532" y="476567"/>
                  <a:pt x="448733" y="478366"/>
                </a:cubicBezTo>
                <a:cubicBezTo>
                  <a:pt x="440903" y="486196"/>
                  <a:pt x="438547" y="486634"/>
                  <a:pt x="429683" y="491066"/>
                </a:cubicBezTo>
                <a:cubicBezTo>
                  <a:pt x="428272" y="492477"/>
                  <a:pt x="426594" y="493665"/>
                  <a:pt x="425450" y="495300"/>
                </a:cubicBezTo>
                <a:cubicBezTo>
                  <a:pt x="416872" y="507555"/>
                  <a:pt x="416101" y="509766"/>
                  <a:pt x="410633" y="520700"/>
                </a:cubicBezTo>
                <a:cubicBezTo>
                  <a:pt x="403543" y="563246"/>
                  <a:pt x="401326" y="566610"/>
                  <a:pt x="408517" y="626533"/>
                </a:cubicBezTo>
                <a:cubicBezTo>
                  <a:pt x="409610" y="635640"/>
                  <a:pt x="415608" y="643452"/>
                  <a:pt x="419100" y="651933"/>
                </a:cubicBezTo>
                <a:cubicBezTo>
                  <a:pt x="424705" y="665546"/>
                  <a:pt x="419768" y="660734"/>
                  <a:pt x="431800" y="666750"/>
                </a:cubicBezTo>
                <a:cubicBezTo>
                  <a:pt x="432506" y="672394"/>
                  <a:pt x="433052" y="678061"/>
                  <a:pt x="433917" y="683683"/>
                </a:cubicBezTo>
                <a:cubicBezTo>
                  <a:pt x="434464" y="687239"/>
                  <a:pt x="435486" y="690710"/>
                  <a:pt x="436033" y="694266"/>
                </a:cubicBezTo>
                <a:cubicBezTo>
                  <a:pt x="436898" y="699888"/>
                  <a:pt x="436958" y="705638"/>
                  <a:pt x="438150" y="711200"/>
                </a:cubicBezTo>
                <a:cubicBezTo>
                  <a:pt x="439085" y="715563"/>
                  <a:pt x="442383" y="723900"/>
                  <a:pt x="442383" y="723900"/>
                </a:cubicBezTo>
                <a:cubicBezTo>
                  <a:pt x="441678" y="734483"/>
                  <a:pt x="441377" y="745101"/>
                  <a:pt x="440267" y="755650"/>
                </a:cubicBezTo>
                <a:cubicBezTo>
                  <a:pt x="439963" y="758543"/>
                  <a:pt x="440043" y="761907"/>
                  <a:pt x="438150" y="764116"/>
                </a:cubicBezTo>
                <a:cubicBezTo>
                  <a:pt x="432382" y="770846"/>
                  <a:pt x="426664" y="768758"/>
                  <a:pt x="421217" y="774700"/>
                </a:cubicBezTo>
                <a:cubicBezTo>
                  <a:pt x="393149" y="805319"/>
                  <a:pt x="414998" y="787829"/>
                  <a:pt x="395817" y="802216"/>
                </a:cubicBezTo>
                <a:cubicBezTo>
                  <a:pt x="395111" y="807155"/>
                  <a:pt x="393317" y="812059"/>
                  <a:pt x="393700" y="817033"/>
                </a:cubicBezTo>
                <a:cubicBezTo>
                  <a:pt x="394081" y="821987"/>
                  <a:pt x="396782" y="830889"/>
                  <a:pt x="402167" y="833966"/>
                </a:cubicBezTo>
                <a:cubicBezTo>
                  <a:pt x="405466" y="835851"/>
                  <a:pt x="409222" y="836789"/>
                  <a:pt x="412750" y="838200"/>
                </a:cubicBezTo>
                <a:cubicBezTo>
                  <a:pt x="416983" y="842433"/>
                  <a:pt x="423557" y="845220"/>
                  <a:pt x="425450" y="850900"/>
                </a:cubicBezTo>
                <a:cubicBezTo>
                  <a:pt x="426156" y="853017"/>
                  <a:pt x="426384" y="855358"/>
                  <a:pt x="427567" y="857250"/>
                </a:cubicBezTo>
                <a:cubicBezTo>
                  <a:pt x="429961" y="861081"/>
                  <a:pt x="433322" y="864219"/>
                  <a:pt x="436033" y="867833"/>
                </a:cubicBezTo>
                <a:cubicBezTo>
                  <a:pt x="437559" y="869868"/>
                  <a:pt x="438856" y="872066"/>
                  <a:pt x="440267" y="874183"/>
                </a:cubicBezTo>
                <a:cubicBezTo>
                  <a:pt x="440972" y="876300"/>
                  <a:pt x="441276" y="878596"/>
                  <a:pt x="442383" y="880533"/>
                </a:cubicBezTo>
                <a:cubicBezTo>
                  <a:pt x="444133" y="883596"/>
                  <a:pt x="446776" y="886065"/>
                  <a:pt x="448733" y="889000"/>
                </a:cubicBezTo>
                <a:cubicBezTo>
                  <a:pt x="451015" y="892423"/>
                  <a:pt x="452966" y="896055"/>
                  <a:pt x="455083" y="899583"/>
                </a:cubicBezTo>
                <a:cubicBezTo>
                  <a:pt x="455789" y="903816"/>
                  <a:pt x="455457" y="908361"/>
                  <a:pt x="457200" y="912283"/>
                </a:cubicBezTo>
                <a:cubicBezTo>
                  <a:pt x="458416" y="915018"/>
                  <a:pt x="462603" y="915793"/>
                  <a:pt x="463550" y="918633"/>
                </a:cubicBezTo>
                <a:cubicBezTo>
                  <a:pt x="465570" y="924694"/>
                  <a:pt x="464696" y="931368"/>
                  <a:pt x="465667" y="937683"/>
                </a:cubicBezTo>
                <a:cubicBezTo>
                  <a:pt x="466109" y="940558"/>
                  <a:pt x="467213" y="943297"/>
                  <a:pt x="467783" y="946150"/>
                </a:cubicBezTo>
                <a:cubicBezTo>
                  <a:pt x="468625" y="950358"/>
                  <a:pt x="469194" y="954617"/>
                  <a:pt x="469900" y="958850"/>
                </a:cubicBezTo>
                <a:cubicBezTo>
                  <a:pt x="469194" y="963083"/>
                  <a:pt x="469075" y="967457"/>
                  <a:pt x="467783" y="971550"/>
                </a:cubicBezTo>
                <a:cubicBezTo>
                  <a:pt x="464824" y="980921"/>
                  <a:pt x="457200" y="999066"/>
                  <a:pt x="457200" y="999066"/>
                </a:cubicBezTo>
                <a:cubicBezTo>
                  <a:pt x="456494" y="1004711"/>
                  <a:pt x="455576" y="1010333"/>
                  <a:pt x="455083" y="1016000"/>
                </a:cubicBezTo>
                <a:cubicBezTo>
                  <a:pt x="455058" y="1016284"/>
                  <a:pt x="453749" y="1051752"/>
                  <a:pt x="450850" y="1060450"/>
                </a:cubicBezTo>
                <a:cubicBezTo>
                  <a:pt x="450046" y="1062863"/>
                  <a:pt x="448028" y="1064683"/>
                  <a:pt x="446617" y="1066800"/>
                </a:cubicBezTo>
                <a:cubicBezTo>
                  <a:pt x="445911" y="1069622"/>
                  <a:pt x="445131" y="1072426"/>
                  <a:pt x="444500" y="1075266"/>
                </a:cubicBezTo>
                <a:cubicBezTo>
                  <a:pt x="443719" y="1078778"/>
                  <a:pt x="443521" y="1082437"/>
                  <a:pt x="442383" y="1085850"/>
                </a:cubicBezTo>
                <a:cubicBezTo>
                  <a:pt x="441385" y="1088843"/>
                  <a:pt x="439822" y="1091640"/>
                  <a:pt x="438150" y="1094316"/>
                </a:cubicBezTo>
                <a:cubicBezTo>
                  <a:pt x="435103" y="1099191"/>
                  <a:pt x="429968" y="1105368"/>
                  <a:pt x="425450" y="1109133"/>
                </a:cubicBezTo>
                <a:cubicBezTo>
                  <a:pt x="423496" y="1110762"/>
                  <a:pt x="421086" y="1111777"/>
                  <a:pt x="419100" y="1113366"/>
                </a:cubicBezTo>
                <a:cubicBezTo>
                  <a:pt x="410668" y="1120112"/>
                  <a:pt x="417238" y="1120145"/>
                  <a:pt x="402167" y="1128183"/>
                </a:cubicBezTo>
                <a:cubicBezTo>
                  <a:pt x="396261" y="1131333"/>
                  <a:pt x="389467" y="1132416"/>
                  <a:pt x="383117" y="1134533"/>
                </a:cubicBezTo>
                <a:lnTo>
                  <a:pt x="376767" y="1136650"/>
                </a:lnTo>
                <a:lnTo>
                  <a:pt x="357717" y="1143000"/>
                </a:lnTo>
                <a:cubicBezTo>
                  <a:pt x="354910" y="1145806"/>
                  <a:pt x="352017" y="1149961"/>
                  <a:pt x="347133" y="1149350"/>
                </a:cubicBezTo>
                <a:cubicBezTo>
                  <a:pt x="343363" y="1148879"/>
                  <a:pt x="339871" y="1146961"/>
                  <a:pt x="336550" y="1145116"/>
                </a:cubicBezTo>
                <a:cubicBezTo>
                  <a:pt x="331642" y="1142389"/>
                  <a:pt x="322939" y="1134453"/>
                  <a:pt x="319617" y="1130300"/>
                </a:cubicBezTo>
                <a:cubicBezTo>
                  <a:pt x="316439" y="1126327"/>
                  <a:pt x="314979" y="1120950"/>
                  <a:pt x="311150" y="1117600"/>
                </a:cubicBezTo>
                <a:cubicBezTo>
                  <a:pt x="308961" y="1115684"/>
                  <a:pt x="305505" y="1116189"/>
                  <a:pt x="302683" y="1115483"/>
                </a:cubicBezTo>
                <a:cubicBezTo>
                  <a:pt x="299155" y="1111250"/>
                  <a:pt x="294876" y="1107543"/>
                  <a:pt x="292100" y="1102783"/>
                </a:cubicBezTo>
                <a:cubicBezTo>
                  <a:pt x="290300" y="1099698"/>
                  <a:pt x="286763" y="1086344"/>
                  <a:pt x="285750" y="1081616"/>
                </a:cubicBezTo>
                <a:cubicBezTo>
                  <a:pt x="284242" y="1074581"/>
                  <a:pt x="281517" y="1060450"/>
                  <a:pt x="281517" y="1060450"/>
                </a:cubicBezTo>
                <a:cubicBezTo>
                  <a:pt x="280811" y="1047750"/>
                  <a:pt x="281802" y="1034841"/>
                  <a:pt x="279400" y="1022350"/>
                </a:cubicBezTo>
                <a:cubicBezTo>
                  <a:pt x="278208" y="1016153"/>
                  <a:pt x="273544" y="1011161"/>
                  <a:pt x="270933" y="1005416"/>
                </a:cubicBezTo>
                <a:cubicBezTo>
                  <a:pt x="270010" y="1003385"/>
                  <a:pt x="270211" y="1000808"/>
                  <a:pt x="268817" y="999066"/>
                </a:cubicBezTo>
                <a:cubicBezTo>
                  <a:pt x="267228" y="997080"/>
                  <a:pt x="264742" y="995971"/>
                  <a:pt x="262467" y="994833"/>
                </a:cubicBezTo>
                <a:cubicBezTo>
                  <a:pt x="252830" y="990015"/>
                  <a:pt x="249745" y="989181"/>
                  <a:pt x="241300" y="986366"/>
                </a:cubicBezTo>
                <a:lnTo>
                  <a:pt x="239183" y="996950"/>
                </a:ln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875DDB9-C45B-FAE5-47F5-91542F4F99C2}"/>
              </a:ext>
            </a:extLst>
          </p:cNvPr>
          <p:cNvSpPr/>
          <p:nvPr/>
        </p:nvSpPr>
        <p:spPr>
          <a:xfrm>
            <a:off x="2928938" y="4894193"/>
            <a:ext cx="964193" cy="828745"/>
          </a:xfrm>
          <a:custGeom>
            <a:avLst/>
            <a:gdLst>
              <a:gd name="connsiteX0" fmla="*/ 322262 w 964193"/>
              <a:gd name="connsiteY0" fmla="*/ 677932 h 828745"/>
              <a:gd name="connsiteX1" fmla="*/ 290512 w 964193"/>
              <a:gd name="connsiteY1" fmla="*/ 681107 h 828745"/>
              <a:gd name="connsiteX2" fmla="*/ 268287 w 964193"/>
              <a:gd name="connsiteY2" fmla="*/ 684282 h 828745"/>
              <a:gd name="connsiteX3" fmla="*/ 266700 w 964193"/>
              <a:gd name="connsiteY3" fmla="*/ 689045 h 828745"/>
              <a:gd name="connsiteX4" fmla="*/ 244475 w 964193"/>
              <a:gd name="connsiteY4" fmla="*/ 693807 h 828745"/>
              <a:gd name="connsiteX5" fmla="*/ 238125 w 964193"/>
              <a:gd name="connsiteY5" fmla="*/ 695395 h 828745"/>
              <a:gd name="connsiteX6" fmla="*/ 222250 w 964193"/>
              <a:gd name="connsiteY6" fmla="*/ 698570 h 828745"/>
              <a:gd name="connsiteX7" fmla="*/ 187325 w 964193"/>
              <a:gd name="connsiteY7" fmla="*/ 696982 h 828745"/>
              <a:gd name="connsiteX8" fmla="*/ 160337 w 964193"/>
              <a:gd name="connsiteY8" fmla="*/ 690632 h 828745"/>
              <a:gd name="connsiteX9" fmla="*/ 155575 w 964193"/>
              <a:gd name="connsiteY9" fmla="*/ 685870 h 828745"/>
              <a:gd name="connsiteX10" fmla="*/ 150812 w 964193"/>
              <a:gd name="connsiteY10" fmla="*/ 684282 h 828745"/>
              <a:gd name="connsiteX11" fmla="*/ 153987 w 964193"/>
              <a:gd name="connsiteY11" fmla="*/ 652532 h 828745"/>
              <a:gd name="connsiteX12" fmla="*/ 155575 w 964193"/>
              <a:gd name="connsiteY12" fmla="*/ 638245 h 828745"/>
              <a:gd name="connsiteX13" fmla="*/ 157162 w 964193"/>
              <a:gd name="connsiteY13" fmla="*/ 616020 h 828745"/>
              <a:gd name="connsiteX14" fmla="*/ 163512 w 964193"/>
              <a:gd name="connsiteY14" fmla="*/ 592207 h 828745"/>
              <a:gd name="connsiteX15" fmla="*/ 165100 w 964193"/>
              <a:gd name="connsiteY15" fmla="*/ 577920 h 828745"/>
              <a:gd name="connsiteX16" fmla="*/ 168275 w 964193"/>
              <a:gd name="connsiteY16" fmla="*/ 573157 h 828745"/>
              <a:gd name="connsiteX17" fmla="*/ 173037 w 964193"/>
              <a:gd name="connsiteY17" fmla="*/ 566807 h 828745"/>
              <a:gd name="connsiteX18" fmla="*/ 165100 w 964193"/>
              <a:gd name="connsiteY18" fmla="*/ 558870 h 828745"/>
              <a:gd name="connsiteX19" fmla="*/ 153987 w 964193"/>
              <a:gd name="connsiteY19" fmla="*/ 555695 h 828745"/>
              <a:gd name="connsiteX20" fmla="*/ 149225 w 964193"/>
              <a:gd name="connsiteY20" fmla="*/ 554107 h 828745"/>
              <a:gd name="connsiteX21" fmla="*/ 138112 w 964193"/>
              <a:gd name="connsiteY21" fmla="*/ 555695 h 828745"/>
              <a:gd name="connsiteX22" fmla="*/ 120650 w 964193"/>
              <a:gd name="connsiteY22" fmla="*/ 557282 h 828745"/>
              <a:gd name="connsiteX23" fmla="*/ 114300 w 964193"/>
              <a:gd name="connsiteY23" fmla="*/ 558870 h 828745"/>
              <a:gd name="connsiteX24" fmla="*/ 98425 w 964193"/>
              <a:gd name="connsiteY24" fmla="*/ 560457 h 828745"/>
              <a:gd name="connsiteX25" fmla="*/ 87312 w 964193"/>
              <a:gd name="connsiteY25" fmla="*/ 563632 h 828745"/>
              <a:gd name="connsiteX26" fmla="*/ 82550 w 964193"/>
              <a:gd name="connsiteY26" fmla="*/ 566807 h 828745"/>
              <a:gd name="connsiteX27" fmla="*/ 71437 w 964193"/>
              <a:gd name="connsiteY27" fmla="*/ 569982 h 828745"/>
              <a:gd name="connsiteX28" fmla="*/ 65087 w 964193"/>
              <a:gd name="connsiteY28" fmla="*/ 571570 h 828745"/>
              <a:gd name="connsiteX29" fmla="*/ 44450 w 964193"/>
              <a:gd name="connsiteY29" fmla="*/ 573157 h 828745"/>
              <a:gd name="connsiteX30" fmla="*/ 23812 w 964193"/>
              <a:gd name="connsiteY30" fmla="*/ 571570 h 828745"/>
              <a:gd name="connsiteX31" fmla="*/ 12700 w 964193"/>
              <a:gd name="connsiteY31" fmla="*/ 563632 h 828745"/>
              <a:gd name="connsiteX32" fmla="*/ 0 w 964193"/>
              <a:gd name="connsiteY32" fmla="*/ 550932 h 828745"/>
              <a:gd name="connsiteX33" fmla="*/ 3175 w 964193"/>
              <a:gd name="connsiteY33" fmla="*/ 538232 h 828745"/>
              <a:gd name="connsiteX34" fmla="*/ 19050 w 964193"/>
              <a:gd name="connsiteY34" fmla="*/ 531882 h 828745"/>
              <a:gd name="connsiteX35" fmla="*/ 34925 w 964193"/>
              <a:gd name="connsiteY35" fmla="*/ 528707 h 828745"/>
              <a:gd name="connsiteX36" fmla="*/ 44450 w 964193"/>
              <a:gd name="connsiteY36" fmla="*/ 527120 h 828745"/>
              <a:gd name="connsiteX37" fmla="*/ 55562 w 964193"/>
              <a:gd name="connsiteY37" fmla="*/ 523945 h 828745"/>
              <a:gd name="connsiteX38" fmla="*/ 76200 w 964193"/>
              <a:gd name="connsiteY38" fmla="*/ 519182 h 828745"/>
              <a:gd name="connsiteX39" fmla="*/ 84137 w 964193"/>
              <a:gd name="connsiteY39" fmla="*/ 514420 h 828745"/>
              <a:gd name="connsiteX40" fmla="*/ 93662 w 964193"/>
              <a:gd name="connsiteY40" fmla="*/ 512832 h 828745"/>
              <a:gd name="connsiteX41" fmla="*/ 101600 w 964193"/>
              <a:gd name="connsiteY41" fmla="*/ 511245 h 828745"/>
              <a:gd name="connsiteX42" fmla="*/ 122237 w 964193"/>
              <a:gd name="connsiteY42" fmla="*/ 506482 h 828745"/>
              <a:gd name="connsiteX43" fmla="*/ 131762 w 964193"/>
              <a:gd name="connsiteY43" fmla="*/ 501720 h 828745"/>
              <a:gd name="connsiteX44" fmla="*/ 149225 w 964193"/>
              <a:gd name="connsiteY44" fmla="*/ 495370 h 828745"/>
              <a:gd name="connsiteX45" fmla="*/ 185737 w 964193"/>
              <a:gd name="connsiteY45" fmla="*/ 471557 h 828745"/>
              <a:gd name="connsiteX46" fmla="*/ 201612 w 964193"/>
              <a:gd name="connsiteY46" fmla="*/ 452507 h 828745"/>
              <a:gd name="connsiteX47" fmla="*/ 215900 w 964193"/>
              <a:gd name="connsiteY47" fmla="*/ 447745 h 828745"/>
              <a:gd name="connsiteX48" fmla="*/ 220662 w 964193"/>
              <a:gd name="connsiteY48" fmla="*/ 433457 h 828745"/>
              <a:gd name="connsiteX49" fmla="*/ 227012 w 964193"/>
              <a:gd name="connsiteY49" fmla="*/ 414407 h 828745"/>
              <a:gd name="connsiteX50" fmla="*/ 228600 w 964193"/>
              <a:gd name="connsiteY50" fmla="*/ 403295 h 828745"/>
              <a:gd name="connsiteX51" fmla="*/ 230187 w 964193"/>
              <a:gd name="connsiteY51" fmla="*/ 398532 h 828745"/>
              <a:gd name="connsiteX52" fmla="*/ 236537 w 964193"/>
              <a:gd name="connsiteY52" fmla="*/ 382657 h 828745"/>
              <a:gd name="connsiteX53" fmla="*/ 241300 w 964193"/>
              <a:gd name="connsiteY53" fmla="*/ 374720 h 828745"/>
              <a:gd name="connsiteX54" fmla="*/ 249237 w 964193"/>
              <a:gd name="connsiteY54" fmla="*/ 355670 h 828745"/>
              <a:gd name="connsiteX55" fmla="*/ 261937 w 964193"/>
              <a:gd name="connsiteY55" fmla="*/ 331857 h 828745"/>
              <a:gd name="connsiteX56" fmla="*/ 265112 w 964193"/>
              <a:gd name="connsiteY56" fmla="*/ 323920 h 828745"/>
              <a:gd name="connsiteX57" fmla="*/ 266700 w 964193"/>
              <a:gd name="connsiteY57" fmla="*/ 319157 h 828745"/>
              <a:gd name="connsiteX58" fmla="*/ 269875 w 964193"/>
              <a:gd name="connsiteY58" fmla="*/ 314395 h 828745"/>
              <a:gd name="connsiteX59" fmla="*/ 277812 w 964193"/>
              <a:gd name="connsiteY59" fmla="*/ 290582 h 828745"/>
              <a:gd name="connsiteX60" fmla="*/ 282575 w 964193"/>
              <a:gd name="connsiteY60" fmla="*/ 276295 h 828745"/>
              <a:gd name="connsiteX61" fmla="*/ 288925 w 964193"/>
              <a:gd name="connsiteY61" fmla="*/ 260420 h 828745"/>
              <a:gd name="connsiteX62" fmla="*/ 290512 w 964193"/>
              <a:gd name="connsiteY62" fmla="*/ 252482 h 828745"/>
              <a:gd name="connsiteX63" fmla="*/ 292100 w 964193"/>
              <a:gd name="connsiteY63" fmla="*/ 238195 h 828745"/>
              <a:gd name="connsiteX64" fmla="*/ 306387 w 964193"/>
              <a:gd name="connsiteY64" fmla="*/ 212795 h 828745"/>
              <a:gd name="connsiteX65" fmla="*/ 315912 w 964193"/>
              <a:gd name="connsiteY65" fmla="*/ 206445 h 828745"/>
              <a:gd name="connsiteX66" fmla="*/ 322262 w 964193"/>
              <a:gd name="connsiteY66" fmla="*/ 200095 h 828745"/>
              <a:gd name="connsiteX67" fmla="*/ 328612 w 964193"/>
              <a:gd name="connsiteY67" fmla="*/ 198507 h 828745"/>
              <a:gd name="connsiteX68" fmla="*/ 347662 w 964193"/>
              <a:gd name="connsiteY68" fmla="*/ 188982 h 828745"/>
              <a:gd name="connsiteX69" fmla="*/ 354012 w 964193"/>
              <a:gd name="connsiteY69" fmla="*/ 185807 h 828745"/>
              <a:gd name="connsiteX70" fmla="*/ 357187 w 964193"/>
              <a:gd name="connsiteY70" fmla="*/ 181045 h 828745"/>
              <a:gd name="connsiteX71" fmla="*/ 368300 w 964193"/>
              <a:gd name="connsiteY71" fmla="*/ 173107 h 828745"/>
              <a:gd name="connsiteX72" fmla="*/ 374650 w 964193"/>
              <a:gd name="connsiteY72" fmla="*/ 166757 h 828745"/>
              <a:gd name="connsiteX73" fmla="*/ 392112 w 964193"/>
              <a:gd name="connsiteY73" fmla="*/ 158820 h 828745"/>
              <a:gd name="connsiteX74" fmla="*/ 422275 w 964193"/>
              <a:gd name="connsiteY74" fmla="*/ 160407 h 828745"/>
              <a:gd name="connsiteX75" fmla="*/ 427037 w 964193"/>
              <a:gd name="connsiteY75" fmla="*/ 158820 h 828745"/>
              <a:gd name="connsiteX76" fmla="*/ 447675 w 964193"/>
              <a:gd name="connsiteY76" fmla="*/ 146120 h 828745"/>
              <a:gd name="connsiteX77" fmla="*/ 457200 w 964193"/>
              <a:gd name="connsiteY77" fmla="*/ 139770 h 828745"/>
              <a:gd name="connsiteX78" fmla="*/ 465137 w 964193"/>
              <a:gd name="connsiteY78" fmla="*/ 136595 h 828745"/>
              <a:gd name="connsiteX79" fmla="*/ 482600 w 964193"/>
              <a:gd name="connsiteY79" fmla="*/ 115957 h 828745"/>
              <a:gd name="connsiteX80" fmla="*/ 488950 w 964193"/>
              <a:gd name="connsiteY80" fmla="*/ 111195 h 828745"/>
              <a:gd name="connsiteX81" fmla="*/ 501650 w 964193"/>
              <a:gd name="connsiteY81" fmla="*/ 98495 h 828745"/>
              <a:gd name="connsiteX82" fmla="*/ 506412 w 964193"/>
              <a:gd name="connsiteY82" fmla="*/ 93732 h 828745"/>
              <a:gd name="connsiteX83" fmla="*/ 512762 w 964193"/>
              <a:gd name="connsiteY83" fmla="*/ 90557 h 828745"/>
              <a:gd name="connsiteX84" fmla="*/ 517525 w 964193"/>
              <a:gd name="connsiteY84" fmla="*/ 82620 h 828745"/>
              <a:gd name="connsiteX85" fmla="*/ 527050 w 964193"/>
              <a:gd name="connsiteY85" fmla="*/ 71507 h 828745"/>
              <a:gd name="connsiteX86" fmla="*/ 528637 w 964193"/>
              <a:gd name="connsiteY86" fmla="*/ 60395 h 828745"/>
              <a:gd name="connsiteX87" fmla="*/ 549275 w 964193"/>
              <a:gd name="connsiteY87" fmla="*/ 39757 h 828745"/>
              <a:gd name="connsiteX88" fmla="*/ 565150 w 964193"/>
              <a:gd name="connsiteY88" fmla="*/ 28645 h 828745"/>
              <a:gd name="connsiteX89" fmla="*/ 568325 w 964193"/>
              <a:gd name="connsiteY89" fmla="*/ 20707 h 828745"/>
              <a:gd name="connsiteX90" fmla="*/ 573087 w 964193"/>
              <a:gd name="connsiteY90" fmla="*/ 19120 h 828745"/>
              <a:gd name="connsiteX91" fmla="*/ 577850 w 964193"/>
              <a:gd name="connsiteY91" fmla="*/ 14357 h 828745"/>
              <a:gd name="connsiteX92" fmla="*/ 595312 w 964193"/>
              <a:gd name="connsiteY92" fmla="*/ 8007 h 828745"/>
              <a:gd name="connsiteX93" fmla="*/ 601662 w 964193"/>
              <a:gd name="connsiteY93" fmla="*/ 3245 h 828745"/>
              <a:gd name="connsiteX94" fmla="*/ 606425 w 964193"/>
              <a:gd name="connsiteY94" fmla="*/ 70 h 828745"/>
              <a:gd name="connsiteX95" fmla="*/ 622300 w 964193"/>
              <a:gd name="connsiteY95" fmla="*/ 1657 h 828745"/>
              <a:gd name="connsiteX96" fmla="*/ 627062 w 964193"/>
              <a:gd name="connsiteY96" fmla="*/ 4832 h 828745"/>
              <a:gd name="connsiteX97" fmla="*/ 644525 w 964193"/>
              <a:gd name="connsiteY97" fmla="*/ 9595 h 828745"/>
              <a:gd name="connsiteX98" fmla="*/ 652462 w 964193"/>
              <a:gd name="connsiteY98" fmla="*/ 14357 h 828745"/>
              <a:gd name="connsiteX99" fmla="*/ 693737 w 964193"/>
              <a:gd name="connsiteY99" fmla="*/ 15945 h 828745"/>
              <a:gd name="connsiteX100" fmla="*/ 758825 w 964193"/>
              <a:gd name="connsiteY100" fmla="*/ 17532 h 828745"/>
              <a:gd name="connsiteX101" fmla="*/ 771525 w 964193"/>
              <a:gd name="connsiteY101" fmla="*/ 19120 h 828745"/>
              <a:gd name="connsiteX102" fmla="*/ 795337 w 964193"/>
              <a:gd name="connsiteY102" fmla="*/ 20707 h 828745"/>
              <a:gd name="connsiteX103" fmla="*/ 812800 w 964193"/>
              <a:gd name="connsiteY103" fmla="*/ 23882 h 828745"/>
              <a:gd name="connsiteX104" fmla="*/ 819150 w 964193"/>
              <a:gd name="connsiteY104" fmla="*/ 30232 h 828745"/>
              <a:gd name="connsiteX105" fmla="*/ 825500 w 964193"/>
              <a:gd name="connsiteY105" fmla="*/ 33407 h 828745"/>
              <a:gd name="connsiteX106" fmla="*/ 828675 w 964193"/>
              <a:gd name="connsiteY106" fmla="*/ 39757 h 828745"/>
              <a:gd name="connsiteX107" fmla="*/ 836612 w 964193"/>
              <a:gd name="connsiteY107" fmla="*/ 44520 h 828745"/>
              <a:gd name="connsiteX108" fmla="*/ 842962 w 964193"/>
              <a:gd name="connsiteY108" fmla="*/ 54045 h 828745"/>
              <a:gd name="connsiteX109" fmla="*/ 847725 w 964193"/>
              <a:gd name="connsiteY109" fmla="*/ 61982 h 828745"/>
              <a:gd name="connsiteX110" fmla="*/ 852487 w 964193"/>
              <a:gd name="connsiteY110" fmla="*/ 68332 h 828745"/>
              <a:gd name="connsiteX111" fmla="*/ 858837 w 964193"/>
              <a:gd name="connsiteY111" fmla="*/ 79445 h 828745"/>
              <a:gd name="connsiteX112" fmla="*/ 866775 w 964193"/>
              <a:gd name="connsiteY112" fmla="*/ 85795 h 828745"/>
              <a:gd name="connsiteX113" fmla="*/ 884237 w 964193"/>
              <a:gd name="connsiteY113" fmla="*/ 103257 h 828745"/>
              <a:gd name="connsiteX114" fmla="*/ 893762 w 964193"/>
              <a:gd name="connsiteY114" fmla="*/ 108020 h 828745"/>
              <a:gd name="connsiteX115" fmla="*/ 906462 w 964193"/>
              <a:gd name="connsiteY115" fmla="*/ 114370 h 828745"/>
              <a:gd name="connsiteX116" fmla="*/ 920750 w 964193"/>
              <a:gd name="connsiteY116" fmla="*/ 128657 h 828745"/>
              <a:gd name="connsiteX117" fmla="*/ 927100 w 964193"/>
              <a:gd name="connsiteY117" fmla="*/ 144532 h 828745"/>
              <a:gd name="connsiteX118" fmla="*/ 928687 w 964193"/>
              <a:gd name="connsiteY118" fmla="*/ 160407 h 828745"/>
              <a:gd name="connsiteX119" fmla="*/ 930275 w 964193"/>
              <a:gd name="connsiteY119" fmla="*/ 184220 h 828745"/>
              <a:gd name="connsiteX120" fmla="*/ 935037 w 964193"/>
              <a:gd name="connsiteY120" fmla="*/ 203270 h 828745"/>
              <a:gd name="connsiteX121" fmla="*/ 938212 w 964193"/>
              <a:gd name="connsiteY121" fmla="*/ 214382 h 828745"/>
              <a:gd name="connsiteX122" fmla="*/ 944562 w 964193"/>
              <a:gd name="connsiteY122" fmla="*/ 220732 h 828745"/>
              <a:gd name="connsiteX123" fmla="*/ 949325 w 964193"/>
              <a:gd name="connsiteY123" fmla="*/ 236607 h 828745"/>
              <a:gd name="connsiteX124" fmla="*/ 950912 w 964193"/>
              <a:gd name="connsiteY124" fmla="*/ 249307 h 828745"/>
              <a:gd name="connsiteX125" fmla="*/ 957262 w 964193"/>
              <a:gd name="connsiteY125" fmla="*/ 268357 h 828745"/>
              <a:gd name="connsiteX126" fmla="*/ 962025 w 964193"/>
              <a:gd name="connsiteY126" fmla="*/ 282645 h 828745"/>
              <a:gd name="connsiteX127" fmla="*/ 960437 w 964193"/>
              <a:gd name="connsiteY127" fmla="*/ 323920 h 828745"/>
              <a:gd name="connsiteX128" fmla="*/ 950912 w 964193"/>
              <a:gd name="connsiteY128" fmla="*/ 354082 h 828745"/>
              <a:gd name="connsiteX129" fmla="*/ 949325 w 964193"/>
              <a:gd name="connsiteY129" fmla="*/ 362020 h 828745"/>
              <a:gd name="connsiteX130" fmla="*/ 946150 w 964193"/>
              <a:gd name="connsiteY130" fmla="*/ 366782 h 828745"/>
              <a:gd name="connsiteX131" fmla="*/ 939800 w 964193"/>
              <a:gd name="connsiteY131" fmla="*/ 379482 h 828745"/>
              <a:gd name="connsiteX132" fmla="*/ 938212 w 964193"/>
              <a:gd name="connsiteY132" fmla="*/ 389007 h 828745"/>
              <a:gd name="connsiteX133" fmla="*/ 935037 w 964193"/>
              <a:gd name="connsiteY133" fmla="*/ 393770 h 828745"/>
              <a:gd name="connsiteX134" fmla="*/ 930275 w 964193"/>
              <a:gd name="connsiteY134" fmla="*/ 406470 h 828745"/>
              <a:gd name="connsiteX135" fmla="*/ 928687 w 964193"/>
              <a:gd name="connsiteY135" fmla="*/ 425520 h 828745"/>
              <a:gd name="connsiteX136" fmla="*/ 920750 w 964193"/>
              <a:gd name="connsiteY136" fmla="*/ 441395 h 828745"/>
              <a:gd name="connsiteX137" fmla="*/ 915987 w 964193"/>
              <a:gd name="connsiteY137" fmla="*/ 450920 h 828745"/>
              <a:gd name="connsiteX138" fmla="*/ 901700 w 964193"/>
              <a:gd name="connsiteY138" fmla="*/ 466795 h 828745"/>
              <a:gd name="connsiteX139" fmla="*/ 898525 w 964193"/>
              <a:gd name="connsiteY139" fmla="*/ 471557 h 828745"/>
              <a:gd name="connsiteX140" fmla="*/ 884237 w 964193"/>
              <a:gd name="connsiteY140" fmla="*/ 490607 h 828745"/>
              <a:gd name="connsiteX141" fmla="*/ 873125 w 964193"/>
              <a:gd name="connsiteY141" fmla="*/ 512832 h 828745"/>
              <a:gd name="connsiteX142" fmla="*/ 866775 w 964193"/>
              <a:gd name="connsiteY142" fmla="*/ 530295 h 828745"/>
              <a:gd name="connsiteX143" fmla="*/ 862012 w 964193"/>
              <a:gd name="connsiteY143" fmla="*/ 536645 h 828745"/>
              <a:gd name="connsiteX144" fmla="*/ 844550 w 964193"/>
              <a:gd name="connsiteY144" fmla="*/ 527120 h 828745"/>
              <a:gd name="connsiteX145" fmla="*/ 838200 w 964193"/>
              <a:gd name="connsiteY145" fmla="*/ 525532 h 828745"/>
              <a:gd name="connsiteX146" fmla="*/ 812800 w 964193"/>
              <a:gd name="connsiteY146" fmla="*/ 522357 h 828745"/>
              <a:gd name="connsiteX147" fmla="*/ 811212 w 964193"/>
              <a:gd name="connsiteY147" fmla="*/ 530295 h 828745"/>
              <a:gd name="connsiteX148" fmla="*/ 801687 w 964193"/>
              <a:gd name="connsiteY148" fmla="*/ 546170 h 828745"/>
              <a:gd name="connsiteX149" fmla="*/ 803275 w 964193"/>
              <a:gd name="connsiteY149" fmla="*/ 565220 h 828745"/>
              <a:gd name="connsiteX150" fmla="*/ 806450 w 964193"/>
              <a:gd name="connsiteY150" fmla="*/ 569982 h 828745"/>
              <a:gd name="connsiteX151" fmla="*/ 819150 w 964193"/>
              <a:gd name="connsiteY151" fmla="*/ 581095 h 828745"/>
              <a:gd name="connsiteX152" fmla="*/ 820737 w 964193"/>
              <a:gd name="connsiteY152" fmla="*/ 593795 h 828745"/>
              <a:gd name="connsiteX153" fmla="*/ 803275 w 964193"/>
              <a:gd name="connsiteY153" fmla="*/ 598557 h 828745"/>
              <a:gd name="connsiteX154" fmla="*/ 776287 w 964193"/>
              <a:gd name="connsiteY154" fmla="*/ 601732 h 828745"/>
              <a:gd name="connsiteX155" fmla="*/ 769937 w 964193"/>
              <a:gd name="connsiteY155" fmla="*/ 604907 h 828745"/>
              <a:gd name="connsiteX156" fmla="*/ 754062 w 964193"/>
              <a:gd name="connsiteY156" fmla="*/ 608082 h 828745"/>
              <a:gd name="connsiteX157" fmla="*/ 744537 w 964193"/>
              <a:gd name="connsiteY157" fmla="*/ 609670 h 828745"/>
              <a:gd name="connsiteX158" fmla="*/ 723900 w 964193"/>
              <a:gd name="connsiteY158" fmla="*/ 616020 h 828745"/>
              <a:gd name="connsiteX159" fmla="*/ 719137 w 964193"/>
              <a:gd name="connsiteY159" fmla="*/ 622370 h 828745"/>
              <a:gd name="connsiteX160" fmla="*/ 723900 w 964193"/>
              <a:gd name="connsiteY160" fmla="*/ 658882 h 828745"/>
              <a:gd name="connsiteX161" fmla="*/ 725487 w 964193"/>
              <a:gd name="connsiteY161" fmla="*/ 687457 h 828745"/>
              <a:gd name="connsiteX162" fmla="*/ 728662 w 964193"/>
              <a:gd name="connsiteY162" fmla="*/ 703332 h 828745"/>
              <a:gd name="connsiteX163" fmla="*/ 731837 w 964193"/>
              <a:gd name="connsiteY163" fmla="*/ 717620 h 828745"/>
              <a:gd name="connsiteX164" fmla="*/ 730250 w 964193"/>
              <a:gd name="connsiteY164" fmla="*/ 739845 h 828745"/>
              <a:gd name="connsiteX165" fmla="*/ 723900 w 964193"/>
              <a:gd name="connsiteY165" fmla="*/ 744607 h 828745"/>
              <a:gd name="connsiteX166" fmla="*/ 711200 w 964193"/>
              <a:gd name="connsiteY166" fmla="*/ 752545 h 828745"/>
              <a:gd name="connsiteX167" fmla="*/ 703262 w 964193"/>
              <a:gd name="connsiteY167" fmla="*/ 754132 h 828745"/>
              <a:gd name="connsiteX168" fmla="*/ 676275 w 964193"/>
              <a:gd name="connsiteY168" fmla="*/ 757307 h 828745"/>
              <a:gd name="connsiteX169" fmla="*/ 669925 w 964193"/>
              <a:gd name="connsiteY169" fmla="*/ 760482 h 828745"/>
              <a:gd name="connsiteX170" fmla="*/ 630237 w 964193"/>
              <a:gd name="connsiteY170" fmla="*/ 763657 h 828745"/>
              <a:gd name="connsiteX171" fmla="*/ 623887 w 964193"/>
              <a:gd name="connsiteY171" fmla="*/ 773182 h 828745"/>
              <a:gd name="connsiteX172" fmla="*/ 617537 w 964193"/>
              <a:gd name="connsiteY172" fmla="*/ 804932 h 828745"/>
              <a:gd name="connsiteX173" fmla="*/ 615950 w 964193"/>
              <a:gd name="connsiteY173" fmla="*/ 809695 h 828745"/>
              <a:gd name="connsiteX174" fmla="*/ 604837 w 964193"/>
              <a:gd name="connsiteY174" fmla="*/ 816045 h 828745"/>
              <a:gd name="connsiteX175" fmla="*/ 588962 w 964193"/>
              <a:gd name="connsiteY175" fmla="*/ 825570 h 828745"/>
              <a:gd name="connsiteX176" fmla="*/ 576262 w 964193"/>
              <a:gd name="connsiteY176" fmla="*/ 827157 h 828745"/>
              <a:gd name="connsiteX177" fmla="*/ 568325 w 964193"/>
              <a:gd name="connsiteY177" fmla="*/ 828745 h 828745"/>
              <a:gd name="connsiteX178" fmla="*/ 549275 w 964193"/>
              <a:gd name="connsiteY178" fmla="*/ 827157 h 828745"/>
              <a:gd name="connsiteX179" fmla="*/ 523875 w 964193"/>
              <a:gd name="connsiteY179" fmla="*/ 825570 h 828745"/>
              <a:gd name="connsiteX180" fmla="*/ 514350 w 964193"/>
              <a:gd name="connsiteY180" fmla="*/ 822395 h 828745"/>
              <a:gd name="connsiteX181" fmla="*/ 495300 w 964193"/>
              <a:gd name="connsiteY181" fmla="*/ 823982 h 828745"/>
              <a:gd name="connsiteX182" fmla="*/ 479425 w 964193"/>
              <a:gd name="connsiteY182" fmla="*/ 825570 h 828745"/>
              <a:gd name="connsiteX183" fmla="*/ 466725 w 964193"/>
              <a:gd name="connsiteY183" fmla="*/ 822395 h 828745"/>
              <a:gd name="connsiteX184" fmla="*/ 449262 w 964193"/>
              <a:gd name="connsiteY184" fmla="*/ 820807 h 828745"/>
              <a:gd name="connsiteX185" fmla="*/ 442912 w 964193"/>
              <a:gd name="connsiteY185" fmla="*/ 819220 h 828745"/>
              <a:gd name="connsiteX186" fmla="*/ 403225 w 964193"/>
              <a:gd name="connsiteY186" fmla="*/ 817632 h 828745"/>
              <a:gd name="connsiteX187" fmla="*/ 393700 w 964193"/>
              <a:gd name="connsiteY187" fmla="*/ 812870 h 828745"/>
              <a:gd name="connsiteX188" fmla="*/ 379412 w 964193"/>
              <a:gd name="connsiteY188" fmla="*/ 796995 h 828745"/>
              <a:gd name="connsiteX189" fmla="*/ 373062 w 964193"/>
              <a:gd name="connsiteY189" fmla="*/ 789057 h 828745"/>
              <a:gd name="connsiteX190" fmla="*/ 368300 w 964193"/>
              <a:gd name="connsiteY190" fmla="*/ 770007 h 828745"/>
              <a:gd name="connsiteX191" fmla="*/ 365125 w 964193"/>
              <a:gd name="connsiteY191" fmla="*/ 757307 h 828745"/>
              <a:gd name="connsiteX192" fmla="*/ 363537 w 964193"/>
              <a:gd name="connsiteY192" fmla="*/ 735082 h 828745"/>
              <a:gd name="connsiteX193" fmla="*/ 361950 w 964193"/>
              <a:gd name="connsiteY193" fmla="*/ 695395 h 828745"/>
              <a:gd name="connsiteX194" fmla="*/ 344487 w 964193"/>
              <a:gd name="connsiteY194" fmla="*/ 687457 h 828745"/>
              <a:gd name="connsiteX195" fmla="*/ 334962 w 964193"/>
              <a:gd name="connsiteY195" fmla="*/ 682695 h 828745"/>
              <a:gd name="connsiteX196" fmla="*/ 322262 w 964193"/>
              <a:gd name="connsiteY196" fmla="*/ 677932 h 82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964193" h="828745">
                <a:moveTo>
                  <a:pt x="322262" y="677932"/>
                </a:moveTo>
                <a:cubicBezTo>
                  <a:pt x="314854" y="677667"/>
                  <a:pt x="327108" y="677322"/>
                  <a:pt x="290512" y="681107"/>
                </a:cubicBezTo>
                <a:cubicBezTo>
                  <a:pt x="283068" y="681877"/>
                  <a:pt x="275695" y="683224"/>
                  <a:pt x="268287" y="684282"/>
                </a:cubicBezTo>
                <a:cubicBezTo>
                  <a:pt x="267758" y="685870"/>
                  <a:pt x="268254" y="688423"/>
                  <a:pt x="266700" y="689045"/>
                </a:cubicBezTo>
                <a:cubicBezTo>
                  <a:pt x="259665" y="691859"/>
                  <a:pt x="251871" y="692163"/>
                  <a:pt x="244475" y="693807"/>
                </a:cubicBezTo>
                <a:cubicBezTo>
                  <a:pt x="242345" y="694280"/>
                  <a:pt x="240258" y="694938"/>
                  <a:pt x="238125" y="695395"/>
                </a:cubicBezTo>
                <a:cubicBezTo>
                  <a:pt x="232848" y="696526"/>
                  <a:pt x="227542" y="697512"/>
                  <a:pt x="222250" y="698570"/>
                </a:cubicBezTo>
                <a:cubicBezTo>
                  <a:pt x="210608" y="698041"/>
                  <a:pt x="198907" y="698269"/>
                  <a:pt x="187325" y="696982"/>
                </a:cubicBezTo>
                <a:cubicBezTo>
                  <a:pt x="174536" y="695561"/>
                  <a:pt x="169842" y="693801"/>
                  <a:pt x="160337" y="690632"/>
                </a:cubicBezTo>
                <a:cubicBezTo>
                  <a:pt x="158750" y="689045"/>
                  <a:pt x="157443" y="687115"/>
                  <a:pt x="155575" y="685870"/>
                </a:cubicBezTo>
                <a:cubicBezTo>
                  <a:pt x="154182" y="684942"/>
                  <a:pt x="151066" y="685936"/>
                  <a:pt x="150812" y="684282"/>
                </a:cubicBezTo>
                <a:cubicBezTo>
                  <a:pt x="150242" y="680574"/>
                  <a:pt x="153292" y="658437"/>
                  <a:pt x="153987" y="652532"/>
                </a:cubicBezTo>
                <a:cubicBezTo>
                  <a:pt x="154547" y="647773"/>
                  <a:pt x="155160" y="643019"/>
                  <a:pt x="155575" y="638245"/>
                </a:cubicBezTo>
                <a:cubicBezTo>
                  <a:pt x="156218" y="630846"/>
                  <a:pt x="155900" y="623339"/>
                  <a:pt x="157162" y="616020"/>
                </a:cubicBezTo>
                <a:cubicBezTo>
                  <a:pt x="158558" y="607924"/>
                  <a:pt x="161395" y="600145"/>
                  <a:pt x="163512" y="592207"/>
                </a:cubicBezTo>
                <a:cubicBezTo>
                  <a:pt x="164041" y="587445"/>
                  <a:pt x="163938" y="582569"/>
                  <a:pt x="165100" y="577920"/>
                </a:cubicBezTo>
                <a:cubicBezTo>
                  <a:pt x="165563" y="576069"/>
                  <a:pt x="167166" y="574710"/>
                  <a:pt x="168275" y="573157"/>
                </a:cubicBezTo>
                <a:cubicBezTo>
                  <a:pt x="169813" y="571004"/>
                  <a:pt x="171450" y="568924"/>
                  <a:pt x="173037" y="566807"/>
                </a:cubicBezTo>
                <a:cubicBezTo>
                  <a:pt x="170391" y="564161"/>
                  <a:pt x="168332" y="560755"/>
                  <a:pt x="165100" y="558870"/>
                </a:cubicBezTo>
                <a:cubicBezTo>
                  <a:pt x="161772" y="556929"/>
                  <a:pt x="157677" y="556802"/>
                  <a:pt x="153987" y="555695"/>
                </a:cubicBezTo>
                <a:cubicBezTo>
                  <a:pt x="152384" y="555214"/>
                  <a:pt x="150812" y="554636"/>
                  <a:pt x="149225" y="554107"/>
                </a:cubicBezTo>
                <a:cubicBezTo>
                  <a:pt x="145521" y="554636"/>
                  <a:pt x="141831" y="555282"/>
                  <a:pt x="138112" y="555695"/>
                </a:cubicBezTo>
                <a:cubicBezTo>
                  <a:pt x="132303" y="556340"/>
                  <a:pt x="126443" y="556510"/>
                  <a:pt x="120650" y="557282"/>
                </a:cubicBezTo>
                <a:cubicBezTo>
                  <a:pt x="118487" y="557570"/>
                  <a:pt x="116460" y="558561"/>
                  <a:pt x="114300" y="558870"/>
                </a:cubicBezTo>
                <a:cubicBezTo>
                  <a:pt x="109035" y="559622"/>
                  <a:pt x="103717" y="559928"/>
                  <a:pt x="98425" y="560457"/>
                </a:cubicBezTo>
                <a:cubicBezTo>
                  <a:pt x="94721" y="561515"/>
                  <a:pt x="90889" y="562201"/>
                  <a:pt x="87312" y="563632"/>
                </a:cubicBezTo>
                <a:cubicBezTo>
                  <a:pt x="85541" y="564341"/>
                  <a:pt x="84321" y="566098"/>
                  <a:pt x="82550" y="566807"/>
                </a:cubicBezTo>
                <a:cubicBezTo>
                  <a:pt x="78973" y="568238"/>
                  <a:pt x="75154" y="568968"/>
                  <a:pt x="71437" y="569982"/>
                </a:cubicBezTo>
                <a:cubicBezTo>
                  <a:pt x="69332" y="570556"/>
                  <a:pt x="67254" y="571315"/>
                  <a:pt x="65087" y="571570"/>
                </a:cubicBezTo>
                <a:cubicBezTo>
                  <a:pt x="58235" y="572376"/>
                  <a:pt x="51329" y="572628"/>
                  <a:pt x="44450" y="573157"/>
                </a:cubicBezTo>
                <a:cubicBezTo>
                  <a:pt x="37571" y="572628"/>
                  <a:pt x="30421" y="573553"/>
                  <a:pt x="23812" y="571570"/>
                </a:cubicBezTo>
                <a:cubicBezTo>
                  <a:pt x="19452" y="570262"/>
                  <a:pt x="16342" y="566363"/>
                  <a:pt x="12700" y="563632"/>
                </a:cubicBezTo>
                <a:cubicBezTo>
                  <a:pt x="3552" y="556771"/>
                  <a:pt x="6127" y="559102"/>
                  <a:pt x="0" y="550932"/>
                </a:cubicBezTo>
                <a:cubicBezTo>
                  <a:pt x="1058" y="546699"/>
                  <a:pt x="608" y="541761"/>
                  <a:pt x="3175" y="538232"/>
                </a:cubicBezTo>
                <a:cubicBezTo>
                  <a:pt x="5508" y="535024"/>
                  <a:pt x="14876" y="532776"/>
                  <a:pt x="19050" y="531882"/>
                </a:cubicBezTo>
                <a:cubicBezTo>
                  <a:pt x="24327" y="530751"/>
                  <a:pt x="29621" y="529701"/>
                  <a:pt x="34925" y="528707"/>
                </a:cubicBezTo>
                <a:cubicBezTo>
                  <a:pt x="38089" y="528114"/>
                  <a:pt x="41314" y="527844"/>
                  <a:pt x="44450" y="527120"/>
                </a:cubicBezTo>
                <a:cubicBezTo>
                  <a:pt x="48204" y="526254"/>
                  <a:pt x="51825" y="524879"/>
                  <a:pt x="55562" y="523945"/>
                </a:cubicBezTo>
                <a:cubicBezTo>
                  <a:pt x="62411" y="522233"/>
                  <a:pt x="69351" y="520895"/>
                  <a:pt x="76200" y="519182"/>
                </a:cubicBezTo>
                <a:cubicBezTo>
                  <a:pt x="78846" y="517595"/>
                  <a:pt x="81237" y="515474"/>
                  <a:pt x="84137" y="514420"/>
                </a:cubicBezTo>
                <a:cubicBezTo>
                  <a:pt x="87162" y="513320"/>
                  <a:pt x="90495" y="513408"/>
                  <a:pt x="93662" y="512832"/>
                </a:cubicBezTo>
                <a:cubicBezTo>
                  <a:pt x="96317" y="512349"/>
                  <a:pt x="98997" y="511955"/>
                  <a:pt x="101600" y="511245"/>
                </a:cubicBezTo>
                <a:cubicBezTo>
                  <a:pt x="120784" y="506014"/>
                  <a:pt x="100982" y="509520"/>
                  <a:pt x="122237" y="506482"/>
                </a:cubicBezTo>
                <a:cubicBezTo>
                  <a:pt x="125412" y="504895"/>
                  <a:pt x="128485" y="503085"/>
                  <a:pt x="131762" y="501720"/>
                </a:cubicBezTo>
                <a:cubicBezTo>
                  <a:pt x="136796" y="499622"/>
                  <a:pt x="144306" y="498103"/>
                  <a:pt x="149225" y="495370"/>
                </a:cubicBezTo>
                <a:cubicBezTo>
                  <a:pt x="164536" y="486864"/>
                  <a:pt x="171903" y="481241"/>
                  <a:pt x="185737" y="471557"/>
                </a:cubicBezTo>
                <a:cubicBezTo>
                  <a:pt x="190160" y="464922"/>
                  <a:pt x="193720" y="456149"/>
                  <a:pt x="201612" y="452507"/>
                </a:cubicBezTo>
                <a:cubicBezTo>
                  <a:pt x="206170" y="450403"/>
                  <a:pt x="215900" y="447745"/>
                  <a:pt x="215900" y="447745"/>
                </a:cubicBezTo>
                <a:cubicBezTo>
                  <a:pt x="217487" y="442982"/>
                  <a:pt x="218797" y="438118"/>
                  <a:pt x="220662" y="433457"/>
                </a:cubicBezTo>
                <a:cubicBezTo>
                  <a:pt x="223692" y="425882"/>
                  <a:pt x="225184" y="422935"/>
                  <a:pt x="227012" y="414407"/>
                </a:cubicBezTo>
                <a:cubicBezTo>
                  <a:pt x="227796" y="410748"/>
                  <a:pt x="227866" y="406964"/>
                  <a:pt x="228600" y="403295"/>
                </a:cubicBezTo>
                <a:cubicBezTo>
                  <a:pt x="228928" y="401654"/>
                  <a:pt x="229586" y="400094"/>
                  <a:pt x="230187" y="398532"/>
                </a:cubicBezTo>
                <a:cubicBezTo>
                  <a:pt x="232233" y="393213"/>
                  <a:pt x="234127" y="387822"/>
                  <a:pt x="236537" y="382657"/>
                </a:cubicBezTo>
                <a:cubicBezTo>
                  <a:pt x="237842" y="379861"/>
                  <a:pt x="239986" y="377512"/>
                  <a:pt x="241300" y="374720"/>
                </a:cubicBezTo>
                <a:cubicBezTo>
                  <a:pt x="244229" y="368496"/>
                  <a:pt x="246253" y="361868"/>
                  <a:pt x="249237" y="355670"/>
                </a:cubicBezTo>
                <a:cubicBezTo>
                  <a:pt x="253139" y="347565"/>
                  <a:pt x="258596" y="340209"/>
                  <a:pt x="261937" y="331857"/>
                </a:cubicBezTo>
                <a:cubicBezTo>
                  <a:pt x="262995" y="329211"/>
                  <a:pt x="264111" y="326588"/>
                  <a:pt x="265112" y="323920"/>
                </a:cubicBezTo>
                <a:cubicBezTo>
                  <a:pt x="265700" y="322353"/>
                  <a:pt x="265951" y="320654"/>
                  <a:pt x="266700" y="319157"/>
                </a:cubicBezTo>
                <a:cubicBezTo>
                  <a:pt x="267553" y="317451"/>
                  <a:pt x="268817" y="315982"/>
                  <a:pt x="269875" y="314395"/>
                </a:cubicBezTo>
                <a:lnTo>
                  <a:pt x="277812" y="290582"/>
                </a:lnTo>
                <a:cubicBezTo>
                  <a:pt x="279399" y="285820"/>
                  <a:pt x="281591" y="281218"/>
                  <a:pt x="282575" y="276295"/>
                </a:cubicBezTo>
                <a:cubicBezTo>
                  <a:pt x="284767" y="265331"/>
                  <a:pt x="282774" y="270671"/>
                  <a:pt x="288925" y="260420"/>
                </a:cubicBezTo>
                <a:cubicBezTo>
                  <a:pt x="289454" y="257774"/>
                  <a:pt x="290130" y="255153"/>
                  <a:pt x="290512" y="252482"/>
                </a:cubicBezTo>
                <a:cubicBezTo>
                  <a:pt x="291190" y="247738"/>
                  <a:pt x="290657" y="242764"/>
                  <a:pt x="292100" y="238195"/>
                </a:cubicBezTo>
                <a:cubicBezTo>
                  <a:pt x="292266" y="237670"/>
                  <a:pt x="302868" y="215141"/>
                  <a:pt x="306387" y="212795"/>
                </a:cubicBezTo>
                <a:cubicBezTo>
                  <a:pt x="309562" y="210678"/>
                  <a:pt x="312932" y="208829"/>
                  <a:pt x="315912" y="206445"/>
                </a:cubicBezTo>
                <a:cubicBezTo>
                  <a:pt x="318249" y="204575"/>
                  <a:pt x="319724" y="201682"/>
                  <a:pt x="322262" y="200095"/>
                </a:cubicBezTo>
                <a:cubicBezTo>
                  <a:pt x="324112" y="198939"/>
                  <a:pt x="326613" y="199382"/>
                  <a:pt x="328612" y="198507"/>
                </a:cubicBezTo>
                <a:cubicBezTo>
                  <a:pt x="335116" y="195661"/>
                  <a:pt x="341312" y="192157"/>
                  <a:pt x="347662" y="188982"/>
                </a:cubicBezTo>
                <a:lnTo>
                  <a:pt x="354012" y="185807"/>
                </a:lnTo>
                <a:cubicBezTo>
                  <a:pt x="355070" y="184220"/>
                  <a:pt x="355838" y="182394"/>
                  <a:pt x="357187" y="181045"/>
                </a:cubicBezTo>
                <a:cubicBezTo>
                  <a:pt x="364164" y="174068"/>
                  <a:pt x="361984" y="178520"/>
                  <a:pt x="368300" y="173107"/>
                </a:cubicBezTo>
                <a:cubicBezTo>
                  <a:pt x="370573" y="171159"/>
                  <a:pt x="372255" y="168553"/>
                  <a:pt x="374650" y="166757"/>
                </a:cubicBezTo>
                <a:cubicBezTo>
                  <a:pt x="376863" y="165097"/>
                  <a:pt x="392008" y="158865"/>
                  <a:pt x="392112" y="158820"/>
                </a:cubicBezTo>
                <a:cubicBezTo>
                  <a:pt x="402166" y="159349"/>
                  <a:pt x="412207" y="160407"/>
                  <a:pt x="422275" y="160407"/>
                </a:cubicBezTo>
                <a:cubicBezTo>
                  <a:pt x="423948" y="160407"/>
                  <a:pt x="425579" y="159640"/>
                  <a:pt x="427037" y="158820"/>
                </a:cubicBezTo>
                <a:cubicBezTo>
                  <a:pt x="434077" y="154860"/>
                  <a:pt x="440954" y="150601"/>
                  <a:pt x="447675" y="146120"/>
                </a:cubicBezTo>
                <a:cubicBezTo>
                  <a:pt x="450850" y="144003"/>
                  <a:pt x="453850" y="141597"/>
                  <a:pt x="457200" y="139770"/>
                </a:cubicBezTo>
                <a:cubicBezTo>
                  <a:pt x="459702" y="138405"/>
                  <a:pt x="462491" y="137653"/>
                  <a:pt x="465137" y="136595"/>
                </a:cubicBezTo>
                <a:cubicBezTo>
                  <a:pt x="471573" y="128320"/>
                  <a:pt x="475215" y="122418"/>
                  <a:pt x="482600" y="115957"/>
                </a:cubicBezTo>
                <a:cubicBezTo>
                  <a:pt x="484591" y="114215"/>
                  <a:pt x="487000" y="112983"/>
                  <a:pt x="488950" y="111195"/>
                </a:cubicBezTo>
                <a:cubicBezTo>
                  <a:pt x="493363" y="107150"/>
                  <a:pt x="497417" y="102728"/>
                  <a:pt x="501650" y="98495"/>
                </a:cubicBezTo>
                <a:cubicBezTo>
                  <a:pt x="503237" y="96907"/>
                  <a:pt x="504404" y="94736"/>
                  <a:pt x="506412" y="93732"/>
                </a:cubicBezTo>
                <a:lnTo>
                  <a:pt x="512762" y="90557"/>
                </a:lnTo>
                <a:cubicBezTo>
                  <a:pt x="514350" y="87911"/>
                  <a:pt x="515631" y="85055"/>
                  <a:pt x="517525" y="82620"/>
                </a:cubicBezTo>
                <a:cubicBezTo>
                  <a:pt x="535474" y="59545"/>
                  <a:pt x="515681" y="88562"/>
                  <a:pt x="527050" y="71507"/>
                </a:cubicBezTo>
                <a:cubicBezTo>
                  <a:pt x="527579" y="67803"/>
                  <a:pt x="526886" y="63702"/>
                  <a:pt x="528637" y="60395"/>
                </a:cubicBezTo>
                <a:cubicBezTo>
                  <a:pt x="537943" y="42816"/>
                  <a:pt x="537949" y="47685"/>
                  <a:pt x="549275" y="39757"/>
                </a:cubicBezTo>
                <a:cubicBezTo>
                  <a:pt x="569956" y="25280"/>
                  <a:pt x="544895" y="40796"/>
                  <a:pt x="565150" y="28645"/>
                </a:cubicBezTo>
                <a:cubicBezTo>
                  <a:pt x="566208" y="25999"/>
                  <a:pt x="566501" y="22896"/>
                  <a:pt x="568325" y="20707"/>
                </a:cubicBezTo>
                <a:cubicBezTo>
                  <a:pt x="569396" y="19422"/>
                  <a:pt x="571695" y="20048"/>
                  <a:pt x="573087" y="19120"/>
                </a:cubicBezTo>
                <a:cubicBezTo>
                  <a:pt x="574955" y="17875"/>
                  <a:pt x="576054" y="15704"/>
                  <a:pt x="577850" y="14357"/>
                </a:cubicBezTo>
                <a:cubicBezTo>
                  <a:pt x="585796" y="8398"/>
                  <a:pt x="585614" y="9624"/>
                  <a:pt x="595312" y="8007"/>
                </a:cubicBezTo>
                <a:cubicBezTo>
                  <a:pt x="597429" y="6420"/>
                  <a:pt x="599509" y="4783"/>
                  <a:pt x="601662" y="3245"/>
                </a:cubicBezTo>
                <a:cubicBezTo>
                  <a:pt x="603215" y="2136"/>
                  <a:pt x="604523" y="216"/>
                  <a:pt x="606425" y="70"/>
                </a:cubicBezTo>
                <a:cubicBezTo>
                  <a:pt x="611727" y="-338"/>
                  <a:pt x="617008" y="1128"/>
                  <a:pt x="622300" y="1657"/>
                </a:cubicBezTo>
                <a:cubicBezTo>
                  <a:pt x="623887" y="2715"/>
                  <a:pt x="625276" y="4162"/>
                  <a:pt x="627062" y="4832"/>
                </a:cubicBezTo>
                <a:cubicBezTo>
                  <a:pt x="648124" y="12731"/>
                  <a:pt x="620233" y="-1447"/>
                  <a:pt x="644525" y="9595"/>
                </a:cubicBezTo>
                <a:cubicBezTo>
                  <a:pt x="647334" y="10872"/>
                  <a:pt x="649816" y="12770"/>
                  <a:pt x="652462" y="14357"/>
                </a:cubicBezTo>
                <a:cubicBezTo>
                  <a:pt x="716131" y="10114"/>
                  <a:pt x="643198" y="13030"/>
                  <a:pt x="693737" y="15945"/>
                </a:cubicBezTo>
                <a:cubicBezTo>
                  <a:pt x="715403" y="17195"/>
                  <a:pt x="737129" y="17003"/>
                  <a:pt x="758825" y="17532"/>
                </a:cubicBezTo>
                <a:cubicBezTo>
                  <a:pt x="763058" y="18061"/>
                  <a:pt x="767275" y="18750"/>
                  <a:pt x="771525" y="19120"/>
                </a:cubicBezTo>
                <a:cubicBezTo>
                  <a:pt x="779450" y="19809"/>
                  <a:pt x="787434" y="19795"/>
                  <a:pt x="795337" y="20707"/>
                </a:cubicBezTo>
                <a:cubicBezTo>
                  <a:pt x="801214" y="21385"/>
                  <a:pt x="806979" y="22824"/>
                  <a:pt x="812800" y="23882"/>
                </a:cubicBezTo>
                <a:cubicBezTo>
                  <a:pt x="814917" y="25999"/>
                  <a:pt x="816755" y="28436"/>
                  <a:pt x="819150" y="30232"/>
                </a:cubicBezTo>
                <a:cubicBezTo>
                  <a:pt x="821043" y="31652"/>
                  <a:pt x="823827" y="31734"/>
                  <a:pt x="825500" y="33407"/>
                </a:cubicBezTo>
                <a:cubicBezTo>
                  <a:pt x="827173" y="35080"/>
                  <a:pt x="827002" y="38084"/>
                  <a:pt x="828675" y="39757"/>
                </a:cubicBezTo>
                <a:cubicBezTo>
                  <a:pt x="830857" y="41939"/>
                  <a:pt x="833966" y="42932"/>
                  <a:pt x="836612" y="44520"/>
                </a:cubicBezTo>
                <a:cubicBezTo>
                  <a:pt x="838729" y="47695"/>
                  <a:pt x="840913" y="50826"/>
                  <a:pt x="842962" y="54045"/>
                </a:cubicBezTo>
                <a:cubicBezTo>
                  <a:pt x="844619" y="56648"/>
                  <a:pt x="846013" y="59415"/>
                  <a:pt x="847725" y="61982"/>
                </a:cubicBezTo>
                <a:cubicBezTo>
                  <a:pt x="849193" y="64183"/>
                  <a:pt x="851067" y="66100"/>
                  <a:pt x="852487" y="68332"/>
                </a:cubicBezTo>
                <a:cubicBezTo>
                  <a:pt x="854777" y="71931"/>
                  <a:pt x="856135" y="76143"/>
                  <a:pt x="858837" y="79445"/>
                </a:cubicBezTo>
                <a:cubicBezTo>
                  <a:pt x="860983" y="82068"/>
                  <a:pt x="864129" y="83678"/>
                  <a:pt x="866775" y="85795"/>
                </a:cubicBezTo>
                <a:cubicBezTo>
                  <a:pt x="877688" y="103984"/>
                  <a:pt x="870249" y="100460"/>
                  <a:pt x="884237" y="103257"/>
                </a:cubicBezTo>
                <a:cubicBezTo>
                  <a:pt x="887412" y="104845"/>
                  <a:pt x="890518" y="106578"/>
                  <a:pt x="893762" y="108020"/>
                </a:cubicBezTo>
                <a:cubicBezTo>
                  <a:pt x="900359" y="110952"/>
                  <a:pt x="899105" y="108064"/>
                  <a:pt x="906462" y="114370"/>
                </a:cubicBezTo>
                <a:cubicBezTo>
                  <a:pt x="911576" y="118753"/>
                  <a:pt x="920750" y="128657"/>
                  <a:pt x="920750" y="128657"/>
                </a:cubicBezTo>
                <a:cubicBezTo>
                  <a:pt x="922867" y="133949"/>
                  <a:pt x="926533" y="138861"/>
                  <a:pt x="927100" y="144532"/>
                </a:cubicBezTo>
                <a:cubicBezTo>
                  <a:pt x="927629" y="149824"/>
                  <a:pt x="928263" y="155106"/>
                  <a:pt x="928687" y="160407"/>
                </a:cubicBezTo>
                <a:cubicBezTo>
                  <a:pt x="929321" y="168337"/>
                  <a:pt x="929109" y="176351"/>
                  <a:pt x="930275" y="184220"/>
                </a:cubicBezTo>
                <a:cubicBezTo>
                  <a:pt x="931234" y="190695"/>
                  <a:pt x="933450" y="196920"/>
                  <a:pt x="935037" y="203270"/>
                </a:cubicBezTo>
                <a:cubicBezTo>
                  <a:pt x="935202" y="203931"/>
                  <a:pt x="937338" y="213158"/>
                  <a:pt x="938212" y="214382"/>
                </a:cubicBezTo>
                <a:cubicBezTo>
                  <a:pt x="939952" y="216818"/>
                  <a:pt x="942445" y="218615"/>
                  <a:pt x="944562" y="220732"/>
                </a:cubicBezTo>
                <a:cubicBezTo>
                  <a:pt x="945971" y="224960"/>
                  <a:pt x="948526" y="231813"/>
                  <a:pt x="949325" y="236607"/>
                </a:cubicBezTo>
                <a:cubicBezTo>
                  <a:pt x="950026" y="240815"/>
                  <a:pt x="950075" y="245124"/>
                  <a:pt x="950912" y="249307"/>
                </a:cubicBezTo>
                <a:cubicBezTo>
                  <a:pt x="954420" y="266848"/>
                  <a:pt x="952989" y="254115"/>
                  <a:pt x="957262" y="268357"/>
                </a:cubicBezTo>
                <a:cubicBezTo>
                  <a:pt x="961879" y="283745"/>
                  <a:pt x="955394" y="269383"/>
                  <a:pt x="962025" y="282645"/>
                </a:cubicBezTo>
                <a:cubicBezTo>
                  <a:pt x="965660" y="300824"/>
                  <a:pt x="964450" y="290810"/>
                  <a:pt x="960437" y="323920"/>
                </a:cubicBezTo>
                <a:cubicBezTo>
                  <a:pt x="957902" y="344830"/>
                  <a:pt x="959567" y="338937"/>
                  <a:pt x="950912" y="354082"/>
                </a:cubicBezTo>
                <a:cubicBezTo>
                  <a:pt x="950383" y="356728"/>
                  <a:pt x="950272" y="359493"/>
                  <a:pt x="949325" y="362020"/>
                </a:cubicBezTo>
                <a:cubicBezTo>
                  <a:pt x="948655" y="363806"/>
                  <a:pt x="947064" y="365107"/>
                  <a:pt x="946150" y="366782"/>
                </a:cubicBezTo>
                <a:cubicBezTo>
                  <a:pt x="943884" y="370937"/>
                  <a:pt x="941917" y="375249"/>
                  <a:pt x="939800" y="379482"/>
                </a:cubicBezTo>
                <a:cubicBezTo>
                  <a:pt x="939271" y="382657"/>
                  <a:pt x="939230" y="385953"/>
                  <a:pt x="938212" y="389007"/>
                </a:cubicBezTo>
                <a:cubicBezTo>
                  <a:pt x="937609" y="390817"/>
                  <a:pt x="935827" y="392033"/>
                  <a:pt x="935037" y="393770"/>
                </a:cubicBezTo>
                <a:cubicBezTo>
                  <a:pt x="933166" y="397886"/>
                  <a:pt x="931862" y="402237"/>
                  <a:pt x="930275" y="406470"/>
                </a:cubicBezTo>
                <a:cubicBezTo>
                  <a:pt x="929746" y="412820"/>
                  <a:pt x="929794" y="419245"/>
                  <a:pt x="928687" y="425520"/>
                </a:cubicBezTo>
                <a:cubicBezTo>
                  <a:pt x="927686" y="431193"/>
                  <a:pt x="923383" y="436568"/>
                  <a:pt x="920750" y="441395"/>
                </a:cubicBezTo>
                <a:cubicBezTo>
                  <a:pt x="919050" y="444511"/>
                  <a:pt x="917893" y="447925"/>
                  <a:pt x="915987" y="450920"/>
                </a:cubicBezTo>
                <a:cubicBezTo>
                  <a:pt x="910699" y="459230"/>
                  <a:pt x="908279" y="459276"/>
                  <a:pt x="901700" y="466795"/>
                </a:cubicBezTo>
                <a:cubicBezTo>
                  <a:pt x="900444" y="468231"/>
                  <a:pt x="899670" y="470031"/>
                  <a:pt x="898525" y="471557"/>
                </a:cubicBezTo>
                <a:cubicBezTo>
                  <a:pt x="877824" y="499158"/>
                  <a:pt x="909603" y="455098"/>
                  <a:pt x="884237" y="490607"/>
                </a:cubicBezTo>
                <a:cubicBezTo>
                  <a:pt x="878404" y="508109"/>
                  <a:pt x="882611" y="500975"/>
                  <a:pt x="873125" y="512832"/>
                </a:cubicBezTo>
                <a:cubicBezTo>
                  <a:pt x="871262" y="520280"/>
                  <a:pt x="871098" y="522370"/>
                  <a:pt x="866775" y="530295"/>
                </a:cubicBezTo>
                <a:cubicBezTo>
                  <a:pt x="865508" y="532618"/>
                  <a:pt x="863600" y="534528"/>
                  <a:pt x="862012" y="536645"/>
                </a:cubicBezTo>
                <a:cubicBezTo>
                  <a:pt x="835614" y="533344"/>
                  <a:pt x="859199" y="539677"/>
                  <a:pt x="844550" y="527120"/>
                </a:cubicBezTo>
                <a:cubicBezTo>
                  <a:pt x="842893" y="525700"/>
                  <a:pt x="840358" y="525856"/>
                  <a:pt x="838200" y="525532"/>
                </a:cubicBezTo>
                <a:cubicBezTo>
                  <a:pt x="829762" y="524266"/>
                  <a:pt x="821267" y="523415"/>
                  <a:pt x="812800" y="522357"/>
                </a:cubicBezTo>
                <a:cubicBezTo>
                  <a:pt x="812271" y="525003"/>
                  <a:pt x="812134" y="527759"/>
                  <a:pt x="811212" y="530295"/>
                </a:cubicBezTo>
                <a:cubicBezTo>
                  <a:pt x="808413" y="537992"/>
                  <a:pt x="806235" y="540107"/>
                  <a:pt x="801687" y="546170"/>
                </a:cubicBezTo>
                <a:cubicBezTo>
                  <a:pt x="802216" y="552520"/>
                  <a:pt x="802025" y="558972"/>
                  <a:pt x="803275" y="565220"/>
                </a:cubicBezTo>
                <a:cubicBezTo>
                  <a:pt x="803649" y="567091"/>
                  <a:pt x="805208" y="568534"/>
                  <a:pt x="806450" y="569982"/>
                </a:cubicBezTo>
                <a:cubicBezTo>
                  <a:pt x="811383" y="575736"/>
                  <a:pt x="813312" y="576716"/>
                  <a:pt x="819150" y="581095"/>
                </a:cubicBezTo>
                <a:cubicBezTo>
                  <a:pt x="820200" y="583195"/>
                  <a:pt x="825758" y="590866"/>
                  <a:pt x="820737" y="593795"/>
                </a:cubicBezTo>
                <a:cubicBezTo>
                  <a:pt x="815526" y="596835"/>
                  <a:pt x="809148" y="597175"/>
                  <a:pt x="803275" y="598557"/>
                </a:cubicBezTo>
                <a:cubicBezTo>
                  <a:pt x="795245" y="600446"/>
                  <a:pt x="783771" y="601052"/>
                  <a:pt x="776287" y="601732"/>
                </a:cubicBezTo>
                <a:cubicBezTo>
                  <a:pt x="774170" y="602790"/>
                  <a:pt x="772212" y="604257"/>
                  <a:pt x="769937" y="604907"/>
                </a:cubicBezTo>
                <a:cubicBezTo>
                  <a:pt x="764748" y="606390"/>
                  <a:pt x="759366" y="607087"/>
                  <a:pt x="754062" y="608082"/>
                </a:cubicBezTo>
                <a:cubicBezTo>
                  <a:pt x="750898" y="608675"/>
                  <a:pt x="747650" y="608851"/>
                  <a:pt x="744537" y="609670"/>
                </a:cubicBezTo>
                <a:cubicBezTo>
                  <a:pt x="737577" y="611502"/>
                  <a:pt x="723900" y="616020"/>
                  <a:pt x="723900" y="616020"/>
                </a:cubicBezTo>
                <a:cubicBezTo>
                  <a:pt x="722312" y="618137"/>
                  <a:pt x="719366" y="619734"/>
                  <a:pt x="719137" y="622370"/>
                </a:cubicBezTo>
                <a:cubicBezTo>
                  <a:pt x="716981" y="647159"/>
                  <a:pt x="717132" y="645345"/>
                  <a:pt x="723900" y="658882"/>
                </a:cubicBezTo>
                <a:cubicBezTo>
                  <a:pt x="724429" y="668407"/>
                  <a:pt x="724471" y="677972"/>
                  <a:pt x="725487" y="687457"/>
                </a:cubicBezTo>
                <a:cubicBezTo>
                  <a:pt x="726062" y="692823"/>
                  <a:pt x="727604" y="698040"/>
                  <a:pt x="728662" y="703332"/>
                </a:cubicBezTo>
                <a:cubicBezTo>
                  <a:pt x="730676" y="713403"/>
                  <a:pt x="729597" y="708658"/>
                  <a:pt x="731837" y="717620"/>
                </a:cubicBezTo>
                <a:cubicBezTo>
                  <a:pt x="731308" y="725028"/>
                  <a:pt x="732346" y="732720"/>
                  <a:pt x="730250" y="739845"/>
                </a:cubicBezTo>
                <a:cubicBezTo>
                  <a:pt x="729503" y="742383"/>
                  <a:pt x="726101" y="743139"/>
                  <a:pt x="723900" y="744607"/>
                </a:cubicBezTo>
                <a:cubicBezTo>
                  <a:pt x="719746" y="747376"/>
                  <a:pt x="715733" y="750453"/>
                  <a:pt x="711200" y="752545"/>
                </a:cubicBezTo>
                <a:cubicBezTo>
                  <a:pt x="708750" y="753676"/>
                  <a:pt x="705924" y="753688"/>
                  <a:pt x="703262" y="754132"/>
                </a:cubicBezTo>
                <a:cubicBezTo>
                  <a:pt x="692719" y="755889"/>
                  <a:pt x="687582" y="756177"/>
                  <a:pt x="676275" y="757307"/>
                </a:cubicBezTo>
                <a:cubicBezTo>
                  <a:pt x="674158" y="758365"/>
                  <a:pt x="672208" y="759859"/>
                  <a:pt x="669925" y="760482"/>
                </a:cubicBezTo>
                <a:cubicBezTo>
                  <a:pt x="661657" y="762737"/>
                  <a:pt x="631218" y="763602"/>
                  <a:pt x="630237" y="763657"/>
                </a:cubicBezTo>
                <a:cubicBezTo>
                  <a:pt x="623499" y="765904"/>
                  <a:pt x="624862" y="763918"/>
                  <a:pt x="623887" y="773182"/>
                </a:cubicBezTo>
                <a:cubicBezTo>
                  <a:pt x="620320" y="807068"/>
                  <a:pt x="626447" y="784883"/>
                  <a:pt x="617537" y="804932"/>
                </a:cubicBezTo>
                <a:cubicBezTo>
                  <a:pt x="616857" y="806461"/>
                  <a:pt x="616995" y="808388"/>
                  <a:pt x="615950" y="809695"/>
                </a:cubicBezTo>
                <a:cubicBezTo>
                  <a:pt x="614322" y="811730"/>
                  <a:pt x="606563" y="815059"/>
                  <a:pt x="604837" y="816045"/>
                </a:cubicBezTo>
                <a:cubicBezTo>
                  <a:pt x="598909" y="819433"/>
                  <a:pt x="596402" y="823090"/>
                  <a:pt x="588962" y="825570"/>
                </a:cubicBezTo>
                <a:cubicBezTo>
                  <a:pt x="584915" y="826919"/>
                  <a:pt x="580479" y="826508"/>
                  <a:pt x="576262" y="827157"/>
                </a:cubicBezTo>
                <a:cubicBezTo>
                  <a:pt x="573595" y="827567"/>
                  <a:pt x="570971" y="828216"/>
                  <a:pt x="568325" y="828745"/>
                </a:cubicBezTo>
                <a:lnTo>
                  <a:pt x="549275" y="827157"/>
                </a:lnTo>
                <a:cubicBezTo>
                  <a:pt x="540813" y="826553"/>
                  <a:pt x="532280" y="826716"/>
                  <a:pt x="523875" y="825570"/>
                </a:cubicBezTo>
                <a:cubicBezTo>
                  <a:pt x="520559" y="825118"/>
                  <a:pt x="517525" y="823453"/>
                  <a:pt x="514350" y="822395"/>
                </a:cubicBezTo>
                <a:lnTo>
                  <a:pt x="495300" y="823982"/>
                </a:lnTo>
                <a:cubicBezTo>
                  <a:pt x="490004" y="824463"/>
                  <a:pt x="484735" y="825865"/>
                  <a:pt x="479425" y="825570"/>
                </a:cubicBezTo>
                <a:cubicBezTo>
                  <a:pt x="475068" y="825328"/>
                  <a:pt x="471035" y="823076"/>
                  <a:pt x="466725" y="822395"/>
                </a:cubicBezTo>
                <a:cubicBezTo>
                  <a:pt x="460952" y="821483"/>
                  <a:pt x="455083" y="821336"/>
                  <a:pt x="449262" y="820807"/>
                </a:cubicBezTo>
                <a:cubicBezTo>
                  <a:pt x="447145" y="820278"/>
                  <a:pt x="445089" y="819370"/>
                  <a:pt x="442912" y="819220"/>
                </a:cubicBezTo>
                <a:cubicBezTo>
                  <a:pt x="429704" y="818309"/>
                  <a:pt x="416356" y="819326"/>
                  <a:pt x="403225" y="817632"/>
                </a:cubicBezTo>
                <a:cubicBezTo>
                  <a:pt x="399705" y="817178"/>
                  <a:pt x="396695" y="814776"/>
                  <a:pt x="393700" y="812870"/>
                </a:cubicBezTo>
                <a:cubicBezTo>
                  <a:pt x="382717" y="805882"/>
                  <a:pt x="387715" y="807374"/>
                  <a:pt x="379412" y="796995"/>
                </a:cubicBezTo>
                <a:lnTo>
                  <a:pt x="373062" y="789057"/>
                </a:lnTo>
                <a:cubicBezTo>
                  <a:pt x="371475" y="782707"/>
                  <a:pt x="369584" y="776425"/>
                  <a:pt x="368300" y="770007"/>
                </a:cubicBezTo>
                <a:cubicBezTo>
                  <a:pt x="366384" y="760429"/>
                  <a:pt x="367565" y="764630"/>
                  <a:pt x="365125" y="757307"/>
                </a:cubicBezTo>
                <a:cubicBezTo>
                  <a:pt x="364596" y="749899"/>
                  <a:pt x="363917" y="742499"/>
                  <a:pt x="363537" y="735082"/>
                </a:cubicBezTo>
                <a:cubicBezTo>
                  <a:pt x="362859" y="721860"/>
                  <a:pt x="365874" y="708040"/>
                  <a:pt x="361950" y="695395"/>
                </a:cubicBezTo>
                <a:cubicBezTo>
                  <a:pt x="360620" y="691110"/>
                  <a:pt x="349190" y="689547"/>
                  <a:pt x="344487" y="687457"/>
                </a:cubicBezTo>
                <a:cubicBezTo>
                  <a:pt x="341243" y="686015"/>
                  <a:pt x="338458" y="683312"/>
                  <a:pt x="334962" y="682695"/>
                </a:cubicBezTo>
                <a:cubicBezTo>
                  <a:pt x="329230" y="681684"/>
                  <a:pt x="329670" y="678197"/>
                  <a:pt x="322262" y="677932"/>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BB7ACA6-28D8-22FD-D44E-35C77B99D09F}"/>
              </a:ext>
            </a:extLst>
          </p:cNvPr>
          <p:cNvSpPr/>
          <p:nvPr/>
        </p:nvSpPr>
        <p:spPr>
          <a:xfrm>
            <a:off x="2578100" y="4705350"/>
            <a:ext cx="776288" cy="695325"/>
          </a:xfrm>
          <a:custGeom>
            <a:avLst/>
            <a:gdLst>
              <a:gd name="connsiteX0" fmla="*/ 168275 w 776288"/>
              <a:gd name="connsiteY0" fmla="*/ 109538 h 695325"/>
              <a:gd name="connsiteX1" fmla="*/ 195263 w 776288"/>
              <a:gd name="connsiteY1" fmla="*/ 115888 h 695325"/>
              <a:gd name="connsiteX2" fmla="*/ 203200 w 776288"/>
              <a:gd name="connsiteY2" fmla="*/ 117475 h 695325"/>
              <a:gd name="connsiteX3" fmla="*/ 207963 w 776288"/>
              <a:gd name="connsiteY3" fmla="*/ 119063 h 695325"/>
              <a:gd name="connsiteX4" fmla="*/ 222250 w 776288"/>
              <a:gd name="connsiteY4" fmla="*/ 120650 h 695325"/>
              <a:gd name="connsiteX5" fmla="*/ 233363 w 776288"/>
              <a:gd name="connsiteY5" fmla="*/ 122238 h 695325"/>
              <a:gd name="connsiteX6" fmla="*/ 306388 w 776288"/>
              <a:gd name="connsiteY6" fmla="*/ 120650 h 695325"/>
              <a:gd name="connsiteX7" fmla="*/ 312738 w 776288"/>
              <a:gd name="connsiteY7" fmla="*/ 122238 h 695325"/>
              <a:gd name="connsiteX8" fmla="*/ 334963 w 776288"/>
              <a:gd name="connsiteY8" fmla="*/ 120650 h 695325"/>
              <a:gd name="connsiteX9" fmla="*/ 341313 w 776288"/>
              <a:gd name="connsiteY9" fmla="*/ 119063 h 695325"/>
              <a:gd name="connsiteX10" fmla="*/ 349250 w 776288"/>
              <a:gd name="connsiteY10" fmla="*/ 117475 h 695325"/>
              <a:gd name="connsiteX11" fmla="*/ 354013 w 776288"/>
              <a:gd name="connsiteY11" fmla="*/ 114300 h 695325"/>
              <a:gd name="connsiteX12" fmla="*/ 363538 w 776288"/>
              <a:gd name="connsiteY12" fmla="*/ 109538 h 695325"/>
              <a:gd name="connsiteX13" fmla="*/ 371475 w 776288"/>
              <a:gd name="connsiteY13" fmla="*/ 107950 h 695325"/>
              <a:gd name="connsiteX14" fmla="*/ 377825 w 776288"/>
              <a:gd name="connsiteY14" fmla="*/ 103188 h 695325"/>
              <a:gd name="connsiteX15" fmla="*/ 377825 w 776288"/>
              <a:gd name="connsiteY15" fmla="*/ 85725 h 695325"/>
              <a:gd name="connsiteX16" fmla="*/ 379413 w 776288"/>
              <a:gd name="connsiteY16" fmla="*/ 66675 h 695325"/>
              <a:gd name="connsiteX17" fmla="*/ 382588 w 776288"/>
              <a:gd name="connsiteY17" fmla="*/ 61913 h 695325"/>
              <a:gd name="connsiteX18" fmla="*/ 392113 w 776288"/>
              <a:gd name="connsiteY18" fmla="*/ 60325 h 695325"/>
              <a:gd name="connsiteX19" fmla="*/ 398463 w 776288"/>
              <a:gd name="connsiteY19" fmla="*/ 52388 h 695325"/>
              <a:gd name="connsiteX20" fmla="*/ 403225 w 776288"/>
              <a:gd name="connsiteY20" fmla="*/ 49213 h 695325"/>
              <a:gd name="connsiteX21" fmla="*/ 411163 w 776288"/>
              <a:gd name="connsiteY21" fmla="*/ 41275 h 695325"/>
              <a:gd name="connsiteX22" fmla="*/ 422275 w 776288"/>
              <a:gd name="connsiteY22" fmla="*/ 25400 h 695325"/>
              <a:gd name="connsiteX23" fmla="*/ 423863 w 776288"/>
              <a:gd name="connsiteY23" fmla="*/ 19050 h 695325"/>
              <a:gd name="connsiteX24" fmla="*/ 431800 w 776288"/>
              <a:gd name="connsiteY24" fmla="*/ 9525 h 695325"/>
              <a:gd name="connsiteX25" fmla="*/ 439738 w 776288"/>
              <a:gd name="connsiteY25" fmla="*/ 0 h 695325"/>
              <a:gd name="connsiteX26" fmla="*/ 452438 w 776288"/>
              <a:gd name="connsiteY26" fmla="*/ 12700 h 695325"/>
              <a:gd name="connsiteX27" fmla="*/ 457200 w 776288"/>
              <a:gd name="connsiteY27" fmla="*/ 17463 h 695325"/>
              <a:gd name="connsiteX28" fmla="*/ 465138 w 776288"/>
              <a:gd name="connsiteY28" fmla="*/ 20638 h 695325"/>
              <a:gd name="connsiteX29" fmla="*/ 473075 w 776288"/>
              <a:gd name="connsiteY29" fmla="*/ 28575 h 695325"/>
              <a:gd name="connsiteX30" fmla="*/ 476250 w 776288"/>
              <a:gd name="connsiteY30" fmla="*/ 33338 h 695325"/>
              <a:gd name="connsiteX31" fmla="*/ 481013 w 776288"/>
              <a:gd name="connsiteY31" fmla="*/ 36513 h 695325"/>
              <a:gd name="connsiteX32" fmla="*/ 485775 w 776288"/>
              <a:gd name="connsiteY32" fmla="*/ 41275 h 695325"/>
              <a:gd name="connsiteX33" fmla="*/ 500063 w 776288"/>
              <a:gd name="connsiteY33" fmla="*/ 53975 h 695325"/>
              <a:gd name="connsiteX34" fmla="*/ 501650 w 776288"/>
              <a:gd name="connsiteY34" fmla="*/ 60325 h 695325"/>
              <a:gd name="connsiteX35" fmla="*/ 504825 w 776288"/>
              <a:gd name="connsiteY35" fmla="*/ 79375 h 695325"/>
              <a:gd name="connsiteX36" fmla="*/ 506413 w 776288"/>
              <a:gd name="connsiteY36" fmla="*/ 107950 h 695325"/>
              <a:gd name="connsiteX37" fmla="*/ 514350 w 776288"/>
              <a:gd name="connsiteY37" fmla="*/ 109538 h 695325"/>
              <a:gd name="connsiteX38" fmla="*/ 534988 w 776288"/>
              <a:gd name="connsiteY38" fmla="*/ 107950 h 695325"/>
              <a:gd name="connsiteX39" fmla="*/ 547688 w 776288"/>
              <a:gd name="connsiteY39" fmla="*/ 103188 h 695325"/>
              <a:gd name="connsiteX40" fmla="*/ 554038 w 776288"/>
              <a:gd name="connsiteY40" fmla="*/ 100013 h 695325"/>
              <a:gd name="connsiteX41" fmla="*/ 566738 w 776288"/>
              <a:gd name="connsiteY41" fmla="*/ 98425 h 695325"/>
              <a:gd name="connsiteX42" fmla="*/ 579438 w 776288"/>
              <a:gd name="connsiteY42" fmla="*/ 90488 h 695325"/>
              <a:gd name="connsiteX43" fmla="*/ 585788 w 776288"/>
              <a:gd name="connsiteY43" fmla="*/ 87313 h 695325"/>
              <a:gd name="connsiteX44" fmla="*/ 598488 w 776288"/>
              <a:gd name="connsiteY44" fmla="*/ 79375 h 695325"/>
              <a:gd name="connsiteX45" fmla="*/ 608013 w 776288"/>
              <a:gd name="connsiteY45" fmla="*/ 77788 h 695325"/>
              <a:gd name="connsiteX46" fmla="*/ 612775 w 776288"/>
              <a:gd name="connsiteY46" fmla="*/ 74613 h 695325"/>
              <a:gd name="connsiteX47" fmla="*/ 620713 w 776288"/>
              <a:gd name="connsiteY47" fmla="*/ 73025 h 695325"/>
              <a:gd name="connsiteX48" fmla="*/ 625475 w 776288"/>
              <a:gd name="connsiteY48" fmla="*/ 71438 h 695325"/>
              <a:gd name="connsiteX49" fmla="*/ 650875 w 776288"/>
              <a:gd name="connsiteY49" fmla="*/ 74613 h 695325"/>
              <a:gd name="connsiteX50" fmla="*/ 657225 w 776288"/>
              <a:gd name="connsiteY50" fmla="*/ 76200 h 695325"/>
              <a:gd name="connsiteX51" fmla="*/ 669925 w 776288"/>
              <a:gd name="connsiteY51" fmla="*/ 84138 h 695325"/>
              <a:gd name="connsiteX52" fmla="*/ 674688 w 776288"/>
              <a:gd name="connsiteY52" fmla="*/ 88900 h 695325"/>
              <a:gd name="connsiteX53" fmla="*/ 682625 w 776288"/>
              <a:gd name="connsiteY53" fmla="*/ 92075 h 695325"/>
              <a:gd name="connsiteX54" fmla="*/ 695325 w 776288"/>
              <a:gd name="connsiteY54" fmla="*/ 101600 h 695325"/>
              <a:gd name="connsiteX55" fmla="*/ 708025 w 776288"/>
              <a:gd name="connsiteY55" fmla="*/ 107950 h 695325"/>
              <a:gd name="connsiteX56" fmla="*/ 714375 w 776288"/>
              <a:gd name="connsiteY56" fmla="*/ 112713 h 695325"/>
              <a:gd name="connsiteX57" fmla="*/ 733425 w 776288"/>
              <a:gd name="connsiteY57" fmla="*/ 117475 h 695325"/>
              <a:gd name="connsiteX58" fmla="*/ 746125 w 776288"/>
              <a:gd name="connsiteY58" fmla="*/ 122238 h 695325"/>
              <a:gd name="connsiteX59" fmla="*/ 758825 w 776288"/>
              <a:gd name="connsiteY59" fmla="*/ 130175 h 695325"/>
              <a:gd name="connsiteX60" fmla="*/ 760413 w 776288"/>
              <a:gd name="connsiteY60" fmla="*/ 138113 h 695325"/>
              <a:gd name="connsiteX61" fmla="*/ 749300 w 776288"/>
              <a:gd name="connsiteY61" fmla="*/ 161925 h 695325"/>
              <a:gd name="connsiteX62" fmla="*/ 739775 w 776288"/>
              <a:gd name="connsiteY62" fmla="*/ 171450 h 695325"/>
              <a:gd name="connsiteX63" fmla="*/ 733425 w 776288"/>
              <a:gd name="connsiteY63" fmla="*/ 182563 h 695325"/>
              <a:gd name="connsiteX64" fmla="*/ 730250 w 776288"/>
              <a:gd name="connsiteY64" fmla="*/ 187325 h 695325"/>
              <a:gd name="connsiteX65" fmla="*/ 717550 w 776288"/>
              <a:gd name="connsiteY65" fmla="*/ 209550 h 695325"/>
              <a:gd name="connsiteX66" fmla="*/ 709613 w 776288"/>
              <a:gd name="connsiteY66" fmla="*/ 228600 h 695325"/>
              <a:gd name="connsiteX67" fmla="*/ 704850 w 776288"/>
              <a:gd name="connsiteY67" fmla="*/ 238125 h 695325"/>
              <a:gd name="connsiteX68" fmla="*/ 696913 w 776288"/>
              <a:gd name="connsiteY68" fmla="*/ 255588 h 695325"/>
              <a:gd name="connsiteX69" fmla="*/ 703263 w 776288"/>
              <a:gd name="connsiteY69" fmla="*/ 261938 h 695325"/>
              <a:gd name="connsiteX70" fmla="*/ 706438 w 776288"/>
              <a:gd name="connsiteY70" fmla="*/ 266700 h 695325"/>
              <a:gd name="connsiteX71" fmla="*/ 720725 w 776288"/>
              <a:gd name="connsiteY71" fmla="*/ 271463 h 695325"/>
              <a:gd name="connsiteX72" fmla="*/ 735013 w 776288"/>
              <a:gd name="connsiteY72" fmla="*/ 276225 h 695325"/>
              <a:gd name="connsiteX73" fmla="*/ 746125 w 776288"/>
              <a:gd name="connsiteY73" fmla="*/ 279400 h 695325"/>
              <a:gd name="connsiteX74" fmla="*/ 754063 w 776288"/>
              <a:gd name="connsiteY74" fmla="*/ 284163 h 695325"/>
              <a:gd name="connsiteX75" fmla="*/ 763588 w 776288"/>
              <a:gd name="connsiteY75" fmla="*/ 287338 h 695325"/>
              <a:gd name="connsiteX76" fmla="*/ 769938 w 776288"/>
              <a:gd name="connsiteY76" fmla="*/ 290513 h 695325"/>
              <a:gd name="connsiteX77" fmla="*/ 774700 w 776288"/>
              <a:gd name="connsiteY77" fmla="*/ 296863 h 695325"/>
              <a:gd name="connsiteX78" fmla="*/ 774700 w 776288"/>
              <a:gd name="connsiteY78" fmla="*/ 317500 h 695325"/>
              <a:gd name="connsiteX79" fmla="*/ 773113 w 776288"/>
              <a:gd name="connsiteY79" fmla="*/ 325438 h 695325"/>
              <a:gd name="connsiteX80" fmla="*/ 757238 w 776288"/>
              <a:gd name="connsiteY80" fmla="*/ 338138 h 695325"/>
              <a:gd name="connsiteX81" fmla="*/ 725488 w 776288"/>
              <a:gd name="connsiteY81" fmla="*/ 336550 h 695325"/>
              <a:gd name="connsiteX82" fmla="*/ 714375 w 776288"/>
              <a:gd name="connsiteY82" fmla="*/ 339725 h 695325"/>
              <a:gd name="connsiteX83" fmla="*/ 711200 w 776288"/>
              <a:gd name="connsiteY83" fmla="*/ 344488 h 695325"/>
              <a:gd name="connsiteX84" fmla="*/ 676275 w 776288"/>
              <a:gd name="connsiteY84" fmla="*/ 360363 h 695325"/>
              <a:gd name="connsiteX85" fmla="*/ 668338 w 776288"/>
              <a:gd name="connsiteY85" fmla="*/ 366713 h 695325"/>
              <a:gd name="connsiteX86" fmla="*/ 660400 w 776288"/>
              <a:gd name="connsiteY86" fmla="*/ 368300 h 695325"/>
              <a:gd name="connsiteX87" fmla="*/ 655638 w 776288"/>
              <a:gd name="connsiteY87" fmla="*/ 374650 h 695325"/>
              <a:gd name="connsiteX88" fmla="*/ 649288 w 776288"/>
              <a:gd name="connsiteY88" fmla="*/ 377825 h 695325"/>
              <a:gd name="connsiteX89" fmla="*/ 619125 w 776288"/>
              <a:gd name="connsiteY89" fmla="*/ 406400 h 695325"/>
              <a:gd name="connsiteX90" fmla="*/ 614363 w 776288"/>
              <a:gd name="connsiteY90" fmla="*/ 414338 h 695325"/>
              <a:gd name="connsiteX91" fmla="*/ 609600 w 776288"/>
              <a:gd name="connsiteY91" fmla="*/ 449263 h 695325"/>
              <a:gd name="connsiteX92" fmla="*/ 601663 w 776288"/>
              <a:gd name="connsiteY92" fmla="*/ 460375 h 695325"/>
              <a:gd name="connsiteX93" fmla="*/ 590550 w 776288"/>
              <a:gd name="connsiteY93" fmla="*/ 477838 h 695325"/>
              <a:gd name="connsiteX94" fmla="*/ 584200 w 776288"/>
              <a:gd name="connsiteY94" fmla="*/ 492125 h 695325"/>
              <a:gd name="connsiteX95" fmla="*/ 577850 w 776288"/>
              <a:gd name="connsiteY95" fmla="*/ 500063 h 695325"/>
              <a:gd name="connsiteX96" fmla="*/ 576263 w 776288"/>
              <a:gd name="connsiteY96" fmla="*/ 515938 h 695325"/>
              <a:gd name="connsiteX97" fmla="*/ 574675 w 776288"/>
              <a:gd name="connsiteY97" fmla="*/ 542925 h 695325"/>
              <a:gd name="connsiteX98" fmla="*/ 569913 w 776288"/>
              <a:gd name="connsiteY98" fmla="*/ 563563 h 695325"/>
              <a:gd name="connsiteX99" fmla="*/ 568325 w 776288"/>
              <a:gd name="connsiteY99" fmla="*/ 581025 h 695325"/>
              <a:gd name="connsiteX100" fmla="*/ 566738 w 776288"/>
              <a:gd name="connsiteY100" fmla="*/ 601663 h 695325"/>
              <a:gd name="connsiteX101" fmla="*/ 561975 w 776288"/>
              <a:gd name="connsiteY101" fmla="*/ 604838 h 695325"/>
              <a:gd name="connsiteX102" fmla="*/ 549275 w 776288"/>
              <a:gd name="connsiteY102" fmla="*/ 608013 h 695325"/>
              <a:gd name="connsiteX103" fmla="*/ 522288 w 776288"/>
              <a:gd name="connsiteY103" fmla="*/ 620713 h 695325"/>
              <a:gd name="connsiteX104" fmla="*/ 515938 w 776288"/>
              <a:gd name="connsiteY104" fmla="*/ 623888 h 695325"/>
              <a:gd name="connsiteX105" fmla="*/ 504825 w 776288"/>
              <a:gd name="connsiteY105" fmla="*/ 627063 h 695325"/>
              <a:gd name="connsiteX106" fmla="*/ 500063 w 776288"/>
              <a:gd name="connsiteY106" fmla="*/ 628650 h 695325"/>
              <a:gd name="connsiteX107" fmla="*/ 492125 w 776288"/>
              <a:gd name="connsiteY107" fmla="*/ 630238 h 695325"/>
              <a:gd name="connsiteX108" fmla="*/ 477838 w 776288"/>
              <a:gd name="connsiteY108" fmla="*/ 635000 h 695325"/>
              <a:gd name="connsiteX109" fmla="*/ 471488 w 776288"/>
              <a:gd name="connsiteY109" fmla="*/ 638175 h 695325"/>
              <a:gd name="connsiteX110" fmla="*/ 449263 w 776288"/>
              <a:gd name="connsiteY110" fmla="*/ 641350 h 695325"/>
              <a:gd name="connsiteX111" fmla="*/ 441325 w 776288"/>
              <a:gd name="connsiteY111" fmla="*/ 644525 h 695325"/>
              <a:gd name="connsiteX112" fmla="*/ 431800 w 776288"/>
              <a:gd name="connsiteY112" fmla="*/ 647700 h 695325"/>
              <a:gd name="connsiteX113" fmla="*/ 427038 w 776288"/>
              <a:gd name="connsiteY113" fmla="*/ 650875 h 695325"/>
              <a:gd name="connsiteX114" fmla="*/ 407988 w 776288"/>
              <a:gd name="connsiteY114" fmla="*/ 654050 h 695325"/>
              <a:gd name="connsiteX115" fmla="*/ 401638 w 776288"/>
              <a:gd name="connsiteY115" fmla="*/ 658813 h 695325"/>
              <a:gd name="connsiteX116" fmla="*/ 396875 w 776288"/>
              <a:gd name="connsiteY116" fmla="*/ 663575 h 695325"/>
              <a:gd name="connsiteX117" fmla="*/ 390525 w 776288"/>
              <a:gd name="connsiteY117" fmla="*/ 665163 h 695325"/>
              <a:gd name="connsiteX118" fmla="*/ 385763 w 776288"/>
              <a:gd name="connsiteY118" fmla="*/ 668338 h 695325"/>
              <a:gd name="connsiteX119" fmla="*/ 377825 w 776288"/>
              <a:gd name="connsiteY119" fmla="*/ 676275 h 695325"/>
              <a:gd name="connsiteX120" fmla="*/ 371475 w 776288"/>
              <a:gd name="connsiteY120" fmla="*/ 679450 h 695325"/>
              <a:gd name="connsiteX121" fmla="*/ 368300 w 776288"/>
              <a:gd name="connsiteY121" fmla="*/ 684213 h 695325"/>
              <a:gd name="connsiteX122" fmla="*/ 363538 w 776288"/>
              <a:gd name="connsiteY122" fmla="*/ 685800 h 695325"/>
              <a:gd name="connsiteX123" fmla="*/ 349250 w 776288"/>
              <a:gd name="connsiteY123" fmla="*/ 688975 h 695325"/>
              <a:gd name="connsiteX124" fmla="*/ 344488 w 776288"/>
              <a:gd name="connsiteY124" fmla="*/ 690563 h 695325"/>
              <a:gd name="connsiteX125" fmla="*/ 327025 w 776288"/>
              <a:gd name="connsiteY125" fmla="*/ 693738 h 695325"/>
              <a:gd name="connsiteX126" fmla="*/ 319088 w 776288"/>
              <a:gd name="connsiteY126" fmla="*/ 695325 h 695325"/>
              <a:gd name="connsiteX127" fmla="*/ 268288 w 776288"/>
              <a:gd name="connsiteY127" fmla="*/ 693738 h 695325"/>
              <a:gd name="connsiteX128" fmla="*/ 249238 w 776288"/>
              <a:gd name="connsiteY128" fmla="*/ 690563 h 695325"/>
              <a:gd name="connsiteX129" fmla="*/ 233363 w 776288"/>
              <a:gd name="connsiteY129" fmla="*/ 688975 h 695325"/>
              <a:gd name="connsiteX130" fmla="*/ 206375 w 776288"/>
              <a:gd name="connsiteY130" fmla="*/ 685800 h 695325"/>
              <a:gd name="connsiteX131" fmla="*/ 200025 w 776288"/>
              <a:gd name="connsiteY131" fmla="*/ 682625 h 695325"/>
              <a:gd name="connsiteX132" fmla="*/ 193675 w 776288"/>
              <a:gd name="connsiteY132" fmla="*/ 677863 h 695325"/>
              <a:gd name="connsiteX133" fmla="*/ 185738 w 776288"/>
              <a:gd name="connsiteY133" fmla="*/ 676275 h 695325"/>
              <a:gd name="connsiteX134" fmla="*/ 176213 w 776288"/>
              <a:gd name="connsiteY134" fmla="*/ 661988 h 695325"/>
              <a:gd name="connsiteX135" fmla="*/ 157163 w 776288"/>
              <a:gd name="connsiteY135" fmla="*/ 642938 h 695325"/>
              <a:gd name="connsiteX136" fmla="*/ 149225 w 776288"/>
              <a:gd name="connsiteY136" fmla="*/ 638175 h 695325"/>
              <a:gd name="connsiteX137" fmla="*/ 146050 w 776288"/>
              <a:gd name="connsiteY137" fmla="*/ 633413 h 695325"/>
              <a:gd name="connsiteX138" fmla="*/ 133350 w 776288"/>
              <a:gd name="connsiteY138" fmla="*/ 627063 h 695325"/>
              <a:gd name="connsiteX139" fmla="*/ 128588 w 776288"/>
              <a:gd name="connsiteY139" fmla="*/ 623888 h 695325"/>
              <a:gd name="connsiteX140" fmla="*/ 119063 w 776288"/>
              <a:gd name="connsiteY140" fmla="*/ 612775 h 695325"/>
              <a:gd name="connsiteX141" fmla="*/ 106363 w 776288"/>
              <a:gd name="connsiteY141" fmla="*/ 601663 h 695325"/>
              <a:gd name="connsiteX142" fmla="*/ 101600 w 776288"/>
              <a:gd name="connsiteY142" fmla="*/ 593725 h 695325"/>
              <a:gd name="connsiteX143" fmla="*/ 90488 w 776288"/>
              <a:gd name="connsiteY143" fmla="*/ 582613 h 695325"/>
              <a:gd name="connsiteX144" fmla="*/ 84138 w 776288"/>
              <a:gd name="connsiteY144" fmla="*/ 569913 h 695325"/>
              <a:gd name="connsiteX145" fmla="*/ 79375 w 776288"/>
              <a:gd name="connsiteY145" fmla="*/ 558800 h 695325"/>
              <a:gd name="connsiteX146" fmla="*/ 80963 w 776288"/>
              <a:gd name="connsiteY146" fmla="*/ 539750 h 695325"/>
              <a:gd name="connsiteX147" fmla="*/ 84138 w 776288"/>
              <a:gd name="connsiteY147" fmla="*/ 528638 h 695325"/>
              <a:gd name="connsiteX148" fmla="*/ 87313 w 776288"/>
              <a:gd name="connsiteY148" fmla="*/ 484188 h 695325"/>
              <a:gd name="connsiteX149" fmla="*/ 90488 w 776288"/>
              <a:gd name="connsiteY149" fmla="*/ 476250 h 695325"/>
              <a:gd name="connsiteX150" fmla="*/ 76200 w 776288"/>
              <a:gd name="connsiteY150" fmla="*/ 447675 h 695325"/>
              <a:gd name="connsiteX151" fmla="*/ 73025 w 776288"/>
              <a:gd name="connsiteY151" fmla="*/ 441325 h 695325"/>
              <a:gd name="connsiteX152" fmla="*/ 65088 w 776288"/>
              <a:gd name="connsiteY152" fmla="*/ 436563 h 695325"/>
              <a:gd name="connsiteX153" fmla="*/ 58738 w 776288"/>
              <a:gd name="connsiteY153" fmla="*/ 431800 h 695325"/>
              <a:gd name="connsiteX154" fmla="*/ 69850 w 776288"/>
              <a:gd name="connsiteY154" fmla="*/ 385763 h 695325"/>
              <a:gd name="connsiteX155" fmla="*/ 71438 w 776288"/>
              <a:gd name="connsiteY155" fmla="*/ 381000 h 695325"/>
              <a:gd name="connsiteX156" fmla="*/ 69850 w 776288"/>
              <a:gd name="connsiteY156" fmla="*/ 365125 h 695325"/>
              <a:gd name="connsiteX157" fmla="*/ 65088 w 776288"/>
              <a:gd name="connsiteY157" fmla="*/ 363538 h 695325"/>
              <a:gd name="connsiteX158" fmla="*/ 58738 w 776288"/>
              <a:gd name="connsiteY158" fmla="*/ 361950 h 695325"/>
              <a:gd name="connsiteX159" fmla="*/ 44450 w 776288"/>
              <a:gd name="connsiteY159" fmla="*/ 360363 h 695325"/>
              <a:gd name="connsiteX160" fmla="*/ 38100 w 776288"/>
              <a:gd name="connsiteY160" fmla="*/ 358775 h 695325"/>
              <a:gd name="connsiteX161" fmla="*/ 22225 w 776288"/>
              <a:gd name="connsiteY161" fmla="*/ 347663 h 695325"/>
              <a:gd name="connsiteX162" fmla="*/ 7938 w 776288"/>
              <a:gd name="connsiteY162" fmla="*/ 331788 h 695325"/>
              <a:gd name="connsiteX163" fmla="*/ 3175 w 776288"/>
              <a:gd name="connsiteY163" fmla="*/ 317500 h 695325"/>
              <a:gd name="connsiteX164" fmla="*/ 6350 w 776288"/>
              <a:gd name="connsiteY164" fmla="*/ 298450 h 695325"/>
              <a:gd name="connsiteX165" fmla="*/ 7938 w 776288"/>
              <a:gd name="connsiteY165" fmla="*/ 293688 h 695325"/>
              <a:gd name="connsiteX166" fmla="*/ 17463 w 776288"/>
              <a:gd name="connsiteY166" fmla="*/ 290513 h 695325"/>
              <a:gd name="connsiteX167" fmla="*/ 25400 w 776288"/>
              <a:gd name="connsiteY167" fmla="*/ 280988 h 695325"/>
              <a:gd name="connsiteX168" fmla="*/ 33338 w 776288"/>
              <a:gd name="connsiteY168" fmla="*/ 249238 h 695325"/>
              <a:gd name="connsiteX169" fmla="*/ 28575 w 776288"/>
              <a:gd name="connsiteY169" fmla="*/ 217488 h 695325"/>
              <a:gd name="connsiteX170" fmla="*/ 19050 w 776288"/>
              <a:gd name="connsiteY170" fmla="*/ 193675 h 695325"/>
              <a:gd name="connsiteX171" fmla="*/ 14288 w 776288"/>
              <a:gd name="connsiteY171" fmla="*/ 185738 h 695325"/>
              <a:gd name="connsiteX172" fmla="*/ 7938 w 776288"/>
              <a:gd name="connsiteY172" fmla="*/ 173038 h 695325"/>
              <a:gd name="connsiteX173" fmla="*/ 6350 w 776288"/>
              <a:gd name="connsiteY173" fmla="*/ 136525 h 695325"/>
              <a:gd name="connsiteX174" fmla="*/ 4763 w 776288"/>
              <a:gd name="connsiteY174" fmla="*/ 131763 h 695325"/>
              <a:gd name="connsiteX175" fmla="*/ 0 w 776288"/>
              <a:gd name="connsiteY175" fmla="*/ 112713 h 695325"/>
              <a:gd name="connsiteX176" fmla="*/ 1588 w 776288"/>
              <a:gd name="connsiteY176" fmla="*/ 84138 h 695325"/>
              <a:gd name="connsiteX177" fmla="*/ 7938 w 776288"/>
              <a:gd name="connsiteY177" fmla="*/ 79375 h 695325"/>
              <a:gd name="connsiteX178" fmla="*/ 34925 w 776288"/>
              <a:gd name="connsiteY178" fmla="*/ 63500 h 695325"/>
              <a:gd name="connsiteX179" fmla="*/ 41275 w 776288"/>
              <a:gd name="connsiteY179" fmla="*/ 61913 h 695325"/>
              <a:gd name="connsiteX180" fmla="*/ 61913 w 776288"/>
              <a:gd name="connsiteY180" fmla="*/ 47625 h 695325"/>
              <a:gd name="connsiteX181" fmla="*/ 66675 w 776288"/>
              <a:gd name="connsiteY181" fmla="*/ 44450 h 695325"/>
              <a:gd name="connsiteX182" fmla="*/ 76200 w 776288"/>
              <a:gd name="connsiteY182" fmla="*/ 42863 h 695325"/>
              <a:gd name="connsiteX183" fmla="*/ 82550 w 776288"/>
              <a:gd name="connsiteY183" fmla="*/ 39688 h 695325"/>
              <a:gd name="connsiteX184" fmla="*/ 144463 w 776288"/>
              <a:gd name="connsiteY184" fmla="*/ 41275 h 695325"/>
              <a:gd name="connsiteX185" fmla="*/ 146050 w 776288"/>
              <a:gd name="connsiteY185" fmla="*/ 46038 h 695325"/>
              <a:gd name="connsiteX186" fmla="*/ 149225 w 776288"/>
              <a:gd name="connsiteY186" fmla="*/ 52388 h 695325"/>
              <a:gd name="connsiteX187" fmla="*/ 150813 w 776288"/>
              <a:gd name="connsiteY187" fmla="*/ 61913 h 695325"/>
              <a:gd name="connsiteX188" fmla="*/ 152400 w 776288"/>
              <a:gd name="connsiteY188" fmla="*/ 66675 h 695325"/>
              <a:gd name="connsiteX189" fmla="*/ 155575 w 776288"/>
              <a:gd name="connsiteY189" fmla="*/ 77788 h 695325"/>
              <a:gd name="connsiteX190" fmla="*/ 158750 w 776288"/>
              <a:gd name="connsiteY190" fmla="*/ 88900 h 695325"/>
              <a:gd name="connsiteX191" fmla="*/ 166688 w 776288"/>
              <a:gd name="connsiteY191" fmla="*/ 100013 h 695325"/>
              <a:gd name="connsiteX192" fmla="*/ 171450 w 776288"/>
              <a:gd name="connsiteY192" fmla="*/ 106363 h 695325"/>
              <a:gd name="connsiteX193" fmla="*/ 168275 w 776288"/>
              <a:gd name="connsiteY193" fmla="*/ 10953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776288" h="695325">
                <a:moveTo>
                  <a:pt x="168275" y="109538"/>
                </a:moveTo>
                <a:cubicBezTo>
                  <a:pt x="172244" y="111126"/>
                  <a:pt x="172357" y="113025"/>
                  <a:pt x="195263" y="115888"/>
                </a:cubicBezTo>
                <a:cubicBezTo>
                  <a:pt x="197940" y="116223"/>
                  <a:pt x="200583" y="116821"/>
                  <a:pt x="203200" y="117475"/>
                </a:cubicBezTo>
                <a:cubicBezTo>
                  <a:pt x="204824" y="117881"/>
                  <a:pt x="206312" y="118788"/>
                  <a:pt x="207963" y="119063"/>
                </a:cubicBezTo>
                <a:cubicBezTo>
                  <a:pt x="212689" y="119851"/>
                  <a:pt x="217495" y="120056"/>
                  <a:pt x="222250" y="120650"/>
                </a:cubicBezTo>
                <a:cubicBezTo>
                  <a:pt x="225963" y="121114"/>
                  <a:pt x="229659" y="121709"/>
                  <a:pt x="233363" y="122238"/>
                </a:cubicBezTo>
                <a:cubicBezTo>
                  <a:pt x="257705" y="121709"/>
                  <a:pt x="282041" y="120650"/>
                  <a:pt x="306388" y="120650"/>
                </a:cubicBezTo>
                <a:cubicBezTo>
                  <a:pt x="308570" y="120650"/>
                  <a:pt x="310556" y="122238"/>
                  <a:pt x="312738" y="122238"/>
                </a:cubicBezTo>
                <a:cubicBezTo>
                  <a:pt x="320165" y="122238"/>
                  <a:pt x="327555" y="121179"/>
                  <a:pt x="334963" y="120650"/>
                </a:cubicBezTo>
                <a:cubicBezTo>
                  <a:pt x="337080" y="120121"/>
                  <a:pt x="339183" y="119536"/>
                  <a:pt x="341313" y="119063"/>
                </a:cubicBezTo>
                <a:cubicBezTo>
                  <a:pt x="343947" y="118478"/>
                  <a:pt x="346724" y="118422"/>
                  <a:pt x="349250" y="117475"/>
                </a:cubicBezTo>
                <a:cubicBezTo>
                  <a:pt x="351037" y="116805"/>
                  <a:pt x="352345" y="115227"/>
                  <a:pt x="354013" y="114300"/>
                </a:cubicBezTo>
                <a:cubicBezTo>
                  <a:pt x="357116" y="112576"/>
                  <a:pt x="360202" y="110751"/>
                  <a:pt x="363538" y="109538"/>
                </a:cubicBezTo>
                <a:cubicBezTo>
                  <a:pt x="366074" y="108616"/>
                  <a:pt x="368829" y="108479"/>
                  <a:pt x="371475" y="107950"/>
                </a:cubicBezTo>
                <a:cubicBezTo>
                  <a:pt x="373592" y="106363"/>
                  <a:pt x="376287" y="105341"/>
                  <a:pt x="377825" y="103188"/>
                </a:cubicBezTo>
                <a:cubicBezTo>
                  <a:pt x="381093" y="98613"/>
                  <a:pt x="378397" y="89728"/>
                  <a:pt x="377825" y="85725"/>
                </a:cubicBezTo>
                <a:cubicBezTo>
                  <a:pt x="378354" y="79375"/>
                  <a:pt x="378163" y="72923"/>
                  <a:pt x="379413" y="66675"/>
                </a:cubicBezTo>
                <a:cubicBezTo>
                  <a:pt x="379787" y="64804"/>
                  <a:pt x="380882" y="62766"/>
                  <a:pt x="382588" y="61913"/>
                </a:cubicBezTo>
                <a:cubicBezTo>
                  <a:pt x="385467" y="60473"/>
                  <a:pt x="388938" y="60854"/>
                  <a:pt x="392113" y="60325"/>
                </a:cubicBezTo>
                <a:cubicBezTo>
                  <a:pt x="394230" y="57679"/>
                  <a:pt x="396067" y="54784"/>
                  <a:pt x="398463" y="52388"/>
                </a:cubicBezTo>
                <a:cubicBezTo>
                  <a:pt x="399812" y="51039"/>
                  <a:pt x="401789" y="50469"/>
                  <a:pt x="403225" y="49213"/>
                </a:cubicBezTo>
                <a:cubicBezTo>
                  <a:pt x="406041" y="46749"/>
                  <a:pt x="408517" y="43921"/>
                  <a:pt x="411163" y="41275"/>
                </a:cubicBezTo>
                <a:cubicBezTo>
                  <a:pt x="415323" y="28792"/>
                  <a:pt x="408656" y="46801"/>
                  <a:pt x="422275" y="25400"/>
                </a:cubicBezTo>
                <a:cubicBezTo>
                  <a:pt x="423446" y="23559"/>
                  <a:pt x="422740" y="20921"/>
                  <a:pt x="423863" y="19050"/>
                </a:cubicBezTo>
                <a:cubicBezTo>
                  <a:pt x="425989" y="15506"/>
                  <a:pt x="429263" y="12787"/>
                  <a:pt x="431800" y="9525"/>
                </a:cubicBezTo>
                <a:cubicBezTo>
                  <a:pt x="439533" y="-418"/>
                  <a:pt x="429727" y="10011"/>
                  <a:pt x="439738" y="0"/>
                </a:cubicBezTo>
                <a:lnTo>
                  <a:pt x="452438" y="12700"/>
                </a:lnTo>
                <a:cubicBezTo>
                  <a:pt x="454025" y="14288"/>
                  <a:pt x="455115" y="16629"/>
                  <a:pt x="457200" y="17463"/>
                </a:cubicBezTo>
                <a:lnTo>
                  <a:pt x="465138" y="20638"/>
                </a:lnTo>
                <a:cubicBezTo>
                  <a:pt x="473607" y="33341"/>
                  <a:pt x="462490" y="17988"/>
                  <a:pt x="473075" y="28575"/>
                </a:cubicBezTo>
                <a:cubicBezTo>
                  <a:pt x="474424" y="29924"/>
                  <a:pt x="474901" y="31989"/>
                  <a:pt x="476250" y="33338"/>
                </a:cubicBezTo>
                <a:cubicBezTo>
                  <a:pt x="477599" y="34687"/>
                  <a:pt x="479547" y="35292"/>
                  <a:pt x="481013" y="36513"/>
                </a:cubicBezTo>
                <a:cubicBezTo>
                  <a:pt x="482738" y="37950"/>
                  <a:pt x="484086" y="39797"/>
                  <a:pt x="485775" y="41275"/>
                </a:cubicBezTo>
                <a:cubicBezTo>
                  <a:pt x="502215" y="55659"/>
                  <a:pt x="485871" y="39783"/>
                  <a:pt x="500063" y="53975"/>
                </a:cubicBezTo>
                <a:cubicBezTo>
                  <a:pt x="500592" y="56092"/>
                  <a:pt x="501248" y="58181"/>
                  <a:pt x="501650" y="60325"/>
                </a:cubicBezTo>
                <a:cubicBezTo>
                  <a:pt x="502836" y="66652"/>
                  <a:pt x="504825" y="79375"/>
                  <a:pt x="504825" y="79375"/>
                </a:cubicBezTo>
                <a:cubicBezTo>
                  <a:pt x="505354" y="88900"/>
                  <a:pt x="503540" y="98853"/>
                  <a:pt x="506413" y="107950"/>
                </a:cubicBezTo>
                <a:cubicBezTo>
                  <a:pt x="507225" y="110523"/>
                  <a:pt x="511652" y="109538"/>
                  <a:pt x="514350" y="109538"/>
                </a:cubicBezTo>
                <a:cubicBezTo>
                  <a:pt x="521250" y="109538"/>
                  <a:pt x="528109" y="108479"/>
                  <a:pt x="534988" y="107950"/>
                </a:cubicBezTo>
                <a:cubicBezTo>
                  <a:pt x="552667" y="99110"/>
                  <a:pt x="530396" y="109672"/>
                  <a:pt x="547688" y="103188"/>
                </a:cubicBezTo>
                <a:cubicBezTo>
                  <a:pt x="549904" y="102357"/>
                  <a:pt x="551742" y="100587"/>
                  <a:pt x="554038" y="100013"/>
                </a:cubicBezTo>
                <a:cubicBezTo>
                  <a:pt x="558177" y="98978"/>
                  <a:pt x="562505" y="98954"/>
                  <a:pt x="566738" y="98425"/>
                </a:cubicBezTo>
                <a:cubicBezTo>
                  <a:pt x="582828" y="90380"/>
                  <a:pt x="562951" y="100791"/>
                  <a:pt x="579438" y="90488"/>
                </a:cubicBezTo>
                <a:cubicBezTo>
                  <a:pt x="581445" y="89234"/>
                  <a:pt x="583744" y="88505"/>
                  <a:pt x="585788" y="87313"/>
                </a:cubicBezTo>
                <a:cubicBezTo>
                  <a:pt x="590100" y="84797"/>
                  <a:pt x="593899" y="81342"/>
                  <a:pt x="598488" y="79375"/>
                </a:cubicBezTo>
                <a:cubicBezTo>
                  <a:pt x="601447" y="78107"/>
                  <a:pt x="604838" y="78317"/>
                  <a:pt x="608013" y="77788"/>
                </a:cubicBezTo>
                <a:cubicBezTo>
                  <a:pt x="609600" y="76730"/>
                  <a:pt x="610989" y="75283"/>
                  <a:pt x="612775" y="74613"/>
                </a:cubicBezTo>
                <a:cubicBezTo>
                  <a:pt x="615302" y="73665"/>
                  <a:pt x="618095" y="73679"/>
                  <a:pt x="620713" y="73025"/>
                </a:cubicBezTo>
                <a:cubicBezTo>
                  <a:pt x="622336" y="72619"/>
                  <a:pt x="623888" y="71967"/>
                  <a:pt x="625475" y="71438"/>
                </a:cubicBezTo>
                <a:cubicBezTo>
                  <a:pt x="633942" y="72496"/>
                  <a:pt x="642437" y="73347"/>
                  <a:pt x="650875" y="74613"/>
                </a:cubicBezTo>
                <a:cubicBezTo>
                  <a:pt x="653033" y="74937"/>
                  <a:pt x="655274" y="75224"/>
                  <a:pt x="657225" y="76200"/>
                </a:cubicBezTo>
                <a:cubicBezTo>
                  <a:pt x="661690" y="78433"/>
                  <a:pt x="666395" y="80608"/>
                  <a:pt x="669925" y="84138"/>
                </a:cubicBezTo>
                <a:cubicBezTo>
                  <a:pt x="671513" y="85725"/>
                  <a:pt x="672784" y="87710"/>
                  <a:pt x="674688" y="88900"/>
                </a:cubicBezTo>
                <a:cubicBezTo>
                  <a:pt x="677104" y="90410"/>
                  <a:pt x="679979" y="91017"/>
                  <a:pt x="682625" y="92075"/>
                </a:cubicBezTo>
                <a:cubicBezTo>
                  <a:pt x="694456" y="103906"/>
                  <a:pt x="683287" y="94076"/>
                  <a:pt x="695325" y="101600"/>
                </a:cubicBezTo>
                <a:cubicBezTo>
                  <a:pt x="706119" y="108347"/>
                  <a:pt x="696883" y="105165"/>
                  <a:pt x="708025" y="107950"/>
                </a:cubicBezTo>
                <a:cubicBezTo>
                  <a:pt x="710142" y="109538"/>
                  <a:pt x="712008" y="111530"/>
                  <a:pt x="714375" y="112713"/>
                </a:cubicBezTo>
                <a:cubicBezTo>
                  <a:pt x="720665" y="115858"/>
                  <a:pt x="726647" y="116346"/>
                  <a:pt x="733425" y="117475"/>
                </a:cubicBezTo>
                <a:cubicBezTo>
                  <a:pt x="737658" y="119063"/>
                  <a:pt x="742081" y="120216"/>
                  <a:pt x="746125" y="122238"/>
                </a:cubicBezTo>
                <a:cubicBezTo>
                  <a:pt x="750590" y="124471"/>
                  <a:pt x="758825" y="130175"/>
                  <a:pt x="758825" y="130175"/>
                </a:cubicBezTo>
                <a:cubicBezTo>
                  <a:pt x="759354" y="132821"/>
                  <a:pt x="760413" y="135415"/>
                  <a:pt x="760413" y="138113"/>
                </a:cubicBezTo>
                <a:cubicBezTo>
                  <a:pt x="760413" y="146779"/>
                  <a:pt x="753812" y="155909"/>
                  <a:pt x="749300" y="161925"/>
                </a:cubicBezTo>
                <a:cubicBezTo>
                  <a:pt x="746606" y="165517"/>
                  <a:pt x="742513" y="167891"/>
                  <a:pt x="739775" y="171450"/>
                </a:cubicBezTo>
                <a:cubicBezTo>
                  <a:pt x="737174" y="174832"/>
                  <a:pt x="735620" y="178905"/>
                  <a:pt x="733425" y="182563"/>
                </a:cubicBezTo>
                <a:cubicBezTo>
                  <a:pt x="732443" y="184199"/>
                  <a:pt x="731103" y="185619"/>
                  <a:pt x="730250" y="187325"/>
                </a:cubicBezTo>
                <a:cubicBezTo>
                  <a:pt x="719610" y="208605"/>
                  <a:pt x="727457" y="199645"/>
                  <a:pt x="717550" y="209550"/>
                </a:cubicBezTo>
                <a:cubicBezTo>
                  <a:pt x="714904" y="215900"/>
                  <a:pt x="712690" y="222447"/>
                  <a:pt x="709613" y="228600"/>
                </a:cubicBezTo>
                <a:cubicBezTo>
                  <a:pt x="708025" y="231775"/>
                  <a:pt x="706319" y="234893"/>
                  <a:pt x="704850" y="238125"/>
                </a:cubicBezTo>
                <a:cubicBezTo>
                  <a:pt x="693602" y="262870"/>
                  <a:pt x="711363" y="226685"/>
                  <a:pt x="696913" y="255588"/>
                </a:cubicBezTo>
                <a:cubicBezTo>
                  <a:pt x="699030" y="257705"/>
                  <a:pt x="701315" y="259665"/>
                  <a:pt x="703263" y="261938"/>
                </a:cubicBezTo>
                <a:cubicBezTo>
                  <a:pt x="704505" y="263386"/>
                  <a:pt x="704886" y="265591"/>
                  <a:pt x="706438" y="266700"/>
                </a:cubicBezTo>
                <a:cubicBezTo>
                  <a:pt x="710278" y="269443"/>
                  <a:pt x="716299" y="270135"/>
                  <a:pt x="720725" y="271463"/>
                </a:cubicBezTo>
                <a:cubicBezTo>
                  <a:pt x="725533" y="272906"/>
                  <a:pt x="730186" y="274846"/>
                  <a:pt x="735013" y="276225"/>
                </a:cubicBezTo>
                <a:lnTo>
                  <a:pt x="746125" y="279400"/>
                </a:lnTo>
                <a:cubicBezTo>
                  <a:pt x="748771" y="280988"/>
                  <a:pt x="751254" y="282886"/>
                  <a:pt x="754063" y="284163"/>
                </a:cubicBezTo>
                <a:cubicBezTo>
                  <a:pt x="757110" y="285548"/>
                  <a:pt x="760595" y="285841"/>
                  <a:pt x="763588" y="287338"/>
                </a:cubicBezTo>
                <a:lnTo>
                  <a:pt x="769938" y="290513"/>
                </a:lnTo>
                <a:cubicBezTo>
                  <a:pt x="771525" y="292630"/>
                  <a:pt x="773625" y="294445"/>
                  <a:pt x="774700" y="296863"/>
                </a:cubicBezTo>
                <a:cubicBezTo>
                  <a:pt x="777679" y="303564"/>
                  <a:pt x="775747" y="310691"/>
                  <a:pt x="774700" y="317500"/>
                </a:cubicBezTo>
                <a:cubicBezTo>
                  <a:pt x="774290" y="320167"/>
                  <a:pt x="774610" y="323193"/>
                  <a:pt x="773113" y="325438"/>
                </a:cubicBezTo>
                <a:cubicBezTo>
                  <a:pt x="766088" y="335975"/>
                  <a:pt x="765286" y="335454"/>
                  <a:pt x="757238" y="338138"/>
                </a:cubicBezTo>
                <a:cubicBezTo>
                  <a:pt x="740667" y="332614"/>
                  <a:pt x="751051" y="334725"/>
                  <a:pt x="725488" y="336550"/>
                </a:cubicBezTo>
                <a:cubicBezTo>
                  <a:pt x="721784" y="337608"/>
                  <a:pt x="717743" y="337854"/>
                  <a:pt x="714375" y="339725"/>
                </a:cubicBezTo>
                <a:cubicBezTo>
                  <a:pt x="712707" y="340652"/>
                  <a:pt x="712836" y="343506"/>
                  <a:pt x="711200" y="344488"/>
                </a:cubicBezTo>
                <a:cubicBezTo>
                  <a:pt x="689399" y="357569"/>
                  <a:pt x="691168" y="356638"/>
                  <a:pt x="676275" y="360363"/>
                </a:cubicBezTo>
                <a:cubicBezTo>
                  <a:pt x="673629" y="362480"/>
                  <a:pt x="671369" y="365198"/>
                  <a:pt x="668338" y="366713"/>
                </a:cubicBezTo>
                <a:cubicBezTo>
                  <a:pt x="665924" y="367920"/>
                  <a:pt x="662688" y="366870"/>
                  <a:pt x="660400" y="368300"/>
                </a:cubicBezTo>
                <a:cubicBezTo>
                  <a:pt x="658156" y="369702"/>
                  <a:pt x="657647" y="372928"/>
                  <a:pt x="655638" y="374650"/>
                </a:cubicBezTo>
                <a:cubicBezTo>
                  <a:pt x="653841" y="376190"/>
                  <a:pt x="651214" y="376449"/>
                  <a:pt x="649288" y="377825"/>
                </a:cubicBezTo>
                <a:cubicBezTo>
                  <a:pt x="637729" y="386081"/>
                  <a:pt x="627639" y="395048"/>
                  <a:pt x="619125" y="406400"/>
                </a:cubicBezTo>
                <a:cubicBezTo>
                  <a:pt x="617274" y="408869"/>
                  <a:pt x="615950" y="411692"/>
                  <a:pt x="614363" y="414338"/>
                </a:cubicBezTo>
                <a:cubicBezTo>
                  <a:pt x="613791" y="422342"/>
                  <a:pt x="613797" y="440270"/>
                  <a:pt x="609600" y="449263"/>
                </a:cubicBezTo>
                <a:cubicBezTo>
                  <a:pt x="607675" y="453388"/>
                  <a:pt x="603956" y="456443"/>
                  <a:pt x="601663" y="460375"/>
                </a:cubicBezTo>
                <a:cubicBezTo>
                  <a:pt x="589759" y="480783"/>
                  <a:pt x="610746" y="453604"/>
                  <a:pt x="590550" y="477838"/>
                </a:cubicBezTo>
                <a:cubicBezTo>
                  <a:pt x="589175" y="481275"/>
                  <a:pt x="586424" y="488788"/>
                  <a:pt x="584200" y="492125"/>
                </a:cubicBezTo>
                <a:cubicBezTo>
                  <a:pt x="582320" y="494944"/>
                  <a:pt x="579967" y="497417"/>
                  <a:pt x="577850" y="500063"/>
                </a:cubicBezTo>
                <a:cubicBezTo>
                  <a:pt x="577321" y="505355"/>
                  <a:pt x="576656" y="510634"/>
                  <a:pt x="576263" y="515938"/>
                </a:cubicBezTo>
                <a:cubicBezTo>
                  <a:pt x="575597" y="524925"/>
                  <a:pt x="575456" y="533948"/>
                  <a:pt x="574675" y="542925"/>
                </a:cubicBezTo>
                <a:cubicBezTo>
                  <a:pt x="573981" y="550909"/>
                  <a:pt x="572146" y="555747"/>
                  <a:pt x="569913" y="563563"/>
                </a:cubicBezTo>
                <a:cubicBezTo>
                  <a:pt x="569384" y="569384"/>
                  <a:pt x="568810" y="575201"/>
                  <a:pt x="568325" y="581025"/>
                </a:cubicBezTo>
                <a:cubicBezTo>
                  <a:pt x="567752" y="587901"/>
                  <a:pt x="568516" y="594996"/>
                  <a:pt x="566738" y="601663"/>
                </a:cubicBezTo>
                <a:cubicBezTo>
                  <a:pt x="566246" y="603507"/>
                  <a:pt x="563768" y="604186"/>
                  <a:pt x="561975" y="604838"/>
                </a:cubicBezTo>
                <a:cubicBezTo>
                  <a:pt x="557874" y="606329"/>
                  <a:pt x="553508" y="606955"/>
                  <a:pt x="549275" y="608013"/>
                </a:cubicBezTo>
                <a:cubicBezTo>
                  <a:pt x="514516" y="626973"/>
                  <a:pt x="545351" y="611488"/>
                  <a:pt x="522288" y="620713"/>
                </a:cubicBezTo>
                <a:cubicBezTo>
                  <a:pt x="520091" y="621592"/>
                  <a:pt x="518162" y="623079"/>
                  <a:pt x="515938" y="623888"/>
                </a:cubicBezTo>
                <a:cubicBezTo>
                  <a:pt x="512317" y="625205"/>
                  <a:pt x="508515" y="625956"/>
                  <a:pt x="504825" y="627063"/>
                </a:cubicBezTo>
                <a:cubicBezTo>
                  <a:pt x="503222" y="627544"/>
                  <a:pt x="501686" y="628244"/>
                  <a:pt x="500063" y="628650"/>
                </a:cubicBezTo>
                <a:cubicBezTo>
                  <a:pt x="497445" y="629304"/>
                  <a:pt x="494720" y="629497"/>
                  <a:pt x="492125" y="630238"/>
                </a:cubicBezTo>
                <a:cubicBezTo>
                  <a:pt x="487298" y="631617"/>
                  <a:pt x="482328" y="632755"/>
                  <a:pt x="477838" y="635000"/>
                </a:cubicBezTo>
                <a:cubicBezTo>
                  <a:pt x="475721" y="636058"/>
                  <a:pt x="473733" y="637427"/>
                  <a:pt x="471488" y="638175"/>
                </a:cubicBezTo>
                <a:cubicBezTo>
                  <a:pt x="466430" y="639861"/>
                  <a:pt x="452775" y="640960"/>
                  <a:pt x="449263" y="641350"/>
                </a:cubicBezTo>
                <a:cubicBezTo>
                  <a:pt x="446617" y="642408"/>
                  <a:pt x="444003" y="643551"/>
                  <a:pt x="441325" y="644525"/>
                </a:cubicBezTo>
                <a:cubicBezTo>
                  <a:pt x="438180" y="645669"/>
                  <a:pt x="434858" y="646341"/>
                  <a:pt x="431800" y="647700"/>
                </a:cubicBezTo>
                <a:cubicBezTo>
                  <a:pt x="430057" y="648475"/>
                  <a:pt x="428824" y="650205"/>
                  <a:pt x="427038" y="650875"/>
                </a:cubicBezTo>
                <a:cubicBezTo>
                  <a:pt x="424177" y="651948"/>
                  <a:pt x="409644" y="653814"/>
                  <a:pt x="407988" y="654050"/>
                </a:cubicBezTo>
                <a:cubicBezTo>
                  <a:pt x="405871" y="655638"/>
                  <a:pt x="403647" y="657091"/>
                  <a:pt x="401638" y="658813"/>
                </a:cubicBezTo>
                <a:cubicBezTo>
                  <a:pt x="399933" y="660274"/>
                  <a:pt x="398824" y="662461"/>
                  <a:pt x="396875" y="663575"/>
                </a:cubicBezTo>
                <a:cubicBezTo>
                  <a:pt x="394981" y="664657"/>
                  <a:pt x="392642" y="664634"/>
                  <a:pt x="390525" y="665163"/>
                </a:cubicBezTo>
                <a:cubicBezTo>
                  <a:pt x="388938" y="666221"/>
                  <a:pt x="387199" y="667082"/>
                  <a:pt x="385763" y="668338"/>
                </a:cubicBezTo>
                <a:cubicBezTo>
                  <a:pt x="382947" y="670802"/>
                  <a:pt x="380779" y="673978"/>
                  <a:pt x="377825" y="676275"/>
                </a:cubicBezTo>
                <a:cubicBezTo>
                  <a:pt x="375957" y="677728"/>
                  <a:pt x="373592" y="678392"/>
                  <a:pt x="371475" y="679450"/>
                </a:cubicBezTo>
                <a:cubicBezTo>
                  <a:pt x="370417" y="681038"/>
                  <a:pt x="369790" y="683021"/>
                  <a:pt x="368300" y="684213"/>
                </a:cubicBezTo>
                <a:cubicBezTo>
                  <a:pt x="366994" y="685258"/>
                  <a:pt x="365147" y="685340"/>
                  <a:pt x="363538" y="685800"/>
                </a:cubicBezTo>
                <a:cubicBezTo>
                  <a:pt x="352097" y="689069"/>
                  <a:pt x="362386" y="685691"/>
                  <a:pt x="349250" y="688975"/>
                </a:cubicBezTo>
                <a:cubicBezTo>
                  <a:pt x="347627" y="689381"/>
                  <a:pt x="346111" y="690157"/>
                  <a:pt x="344488" y="690563"/>
                </a:cubicBezTo>
                <a:cubicBezTo>
                  <a:pt x="339279" y="691865"/>
                  <a:pt x="332191" y="692799"/>
                  <a:pt x="327025" y="693738"/>
                </a:cubicBezTo>
                <a:cubicBezTo>
                  <a:pt x="324370" y="694221"/>
                  <a:pt x="321734" y="694796"/>
                  <a:pt x="319088" y="695325"/>
                </a:cubicBezTo>
                <a:cubicBezTo>
                  <a:pt x="302155" y="694796"/>
                  <a:pt x="285207" y="694606"/>
                  <a:pt x="268288" y="693738"/>
                </a:cubicBezTo>
                <a:cubicBezTo>
                  <a:pt x="256826" y="693150"/>
                  <a:pt x="259170" y="691887"/>
                  <a:pt x="249238" y="690563"/>
                </a:cubicBezTo>
                <a:cubicBezTo>
                  <a:pt x="243967" y="689860"/>
                  <a:pt x="238652" y="689532"/>
                  <a:pt x="233363" y="688975"/>
                </a:cubicBezTo>
                <a:cubicBezTo>
                  <a:pt x="220278" y="687598"/>
                  <a:pt x="218983" y="687377"/>
                  <a:pt x="206375" y="685800"/>
                </a:cubicBezTo>
                <a:cubicBezTo>
                  <a:pt x="204258" y="684742"/>
                  <a:pt x="202032" y="683879"/>
                  <a:pt x="200025" y="682625"/>
                </a:cubicBezTo>
                <a:cubicBezTo>
                  <a:pt x="197781" y="681223"/>
                  <a:pt x="196093" y="678938"/>
                  <a:pt x="193675" y="677863"/>
                </a:cubicBezTo>
                <a:cubicBezTo>
                  <a:pt x="191209" y="676767"/>
                  <a:pt x="188384" y="676804"/>
                  <a:pt x="185738" y="676275"/>
                </a:cubicBezTo>
                <a:cubicBezTo>
                  <a:pt x="183045" y="671787"/>
                  <a:pt x="179884" y="665904"/>
                  <a:pt x="176213" y="661988"/>
                </a:cubicBezTo>
                <a:cubicBezTo>
                  <a:pt x="170071" y="655437"/>
                  <a:pt x="164863" y="647558"/>
                  <a:pt x="157163" y="642938"/>
                </a:cubicBezTo>
                <a:lnTo>
                  <a:pt x="149225" y="638175"/>
                </a:lnTo>
                <a:cubicBezTo>
                  <a:pt x="148167" y="636588"/>
                  <a:pt x="147498" y="634655"/>
                  <a:pt x="146050" y="633413"/>
                </a:cubicBezTo>
                <a:cubicBezTo>
                  <a:pt x="141276" y="629321"/>
                  <a:pt x="138546" y="628794"/>
                  <a:pt x="133350" y="627063"/>
                </a:cubicBezTo>
                <a:cubicBezTo>
                  <a:pt x="131763" y="626005"/>
                  <a:pt x="129830" y="625337"/>
                  <a:pt x="128588" y="623888"/>
                </a:cubicBezTo>
                <a:cubicBezTo>
                  <a:pt x="117100" y="610485"/>
                  <a:pt x="129943" y="620029"/>
                  <a:pt x="119063" y="612775"/>
                </a:cubicBezTo>
                <a:cubicBezTo>
                  <a:pt x="111584" y="597817"/>
                  <a:pt x="122079" y="615633"/>
                  <a:pt x="106363" y="601663"/>
                </a:cubicBezTo>
                <a:cubicBezTo>
                  <a:pt x="104057" y="599613"/>
                  <a:pt x="103575" y="596096"/>
                  <a:pt x="101600" y="593725"/>
                </a:cubicBezTo>
                <a:cubicBezTo>
                  <a:pt x="98247" y="589701"/>
                  <a:pt x="93183" y="587105"/>
                  <a:pt x="90488" y="582613"/>
                </a:cubicBezTo>
                <a:cubicBezTo>
                  <a:pt x="80136" y="565360"/>
                  <a:pt x="89264" y="581875"/>
                  <a:pt x="84138" y="569913"/>
                </a:cubicBezTo>
                <a:cubicBezTo>
                  <a:pt x="78250" y="556173"/>
                  <a:pt x="83101" y="569976"/>
                  <a:pt x="79375" y="558800"/>
                </a:cubicBezTo>
                <a:cubicBezTo>
                  <a:pt x="79904" y="552450"/>
                  <a:pt x="80173" y="546073"/>
                  <a:pt x="80963" y="539750"/>
                </a:cubicBezTo>
                <a:cubicBezTo>
                  <a:pt x="81362" y="536554"/>
                  <a:pt x="83082" y="531805"/>
                  <a:pt x="84138" y="528638"/>
                </a:cubicBezTo>
                <a:cubicBezTo>
                  <a:pt x="85196" y="513821"/>
                  <a:pt x="85526" y="498934"/>
                  <a:pt x="87313" y="484188"/>
                </a:cubicBezTo>
                <a:cubicBezTo>
                  <a:pt x="87656" y="481359"/>
                  <a:pt x="90983" y="479056"/>
                  <a:pt x="90488" y="476250"/>
                </a:cubicBezTo>
                <a:cubicBezTo>
                  <a:pt x="88000" y="462153"/>
                  <a:pt x="82529" y="458223"/>
                  <a:pt x="76200" y="447675"/>
                </a:cubicBezTo>
                <a:cubicBezTo>
                  <a:pt x="74982" y="445646"/>
                  <a:pt x="74698" y="442998"/>
                  <a:pt x="73025" y="441325"/>
                </a:cubicBezTo>
                <a:cubicBezTo>
                  <a:pt x="70843" y="439143"/>
                  <a:pt x="67655" y="438274"/>
                  <a:pt x="65088" y="436563"/>
                </a:cubicBezTo>
                <a:cubicBezTo>
                  <a:pt x="62886" y="435095"/>
                  <a:pt x="60855" y="433388"/>
                  <a:pt x="58738" y="431800"/>
                </a:cubicBezTo>
                <a:cubicBezTo>
                  <a:pt x="55026" y="409532"/>
                  <a:pt x="56114" y="425444"/>
                  <a:pt x="69850" y="385763"/>
                </a:cubicBezTo>
                <a:cubicBezTo>
                  <a:pt x="70397" y="384181"/>
                  <a:pt x="71438" y="381000"/>
                  <a:pt x="71438" y="381000"/>
                </a:cubicBezTo>
                <a:cubicBezTo>
                  <a:pt x="70909" y="375708"/>
                  <a:pt x="71667" y="370123"/>
                  <a:pt x="69850" y="365125"/>
                </a:cubicBezTo>
                <a:cubicBezTo>
                  <a:pt x="69278" y="363553"/>
                  <a:pt x="66697" y="363998"/>
                  <a:pt x="65088" y="363538"/>
                </a:cubicBezTo>
                <a:cubicBezTo>
                  <a:pt x="62990" y="362939"/>
                  <a:pt x="60894" y="362282"/>
                  <a:pt x="58738" y="361950"/>
                </a:cubicBezTo>
                <a:cubicBezTo>
                  <a:pt x="54002" y="361221"/>
                  <a:pt x="49213" y="360892"/>
                  <a:pt x="44450" y="360363"/>
                </a:cubicBezTo>
                <a:cubicBezTo>
                  <a:pt x="42333" y="359834"/>
                  <a:pt x="40094" y="359661"/>
                  <a:pt x="38100" y="358775"/>
                </a:cubicBezTo>
                <a:cubicBezTo>
                  <a:pt x="33157" y="356578"/>
                  <a:pt x="26093" y="351209"/>
                  <a:pt x="22225" y="347663"/>
                </a:cubicBezTo>
                <a:cubicBezTo>
                  <a:pt x="18432" y="344186"/>
                  <a:pt x="10862" y="337636"/>
                  <a:pt x="7938" y="331788"/>
                </a:cubicBezTo>
                <a:cubicBezTo>
                  <a:pt x="4950" y="325812"/>
                  <a:pt x="4691" y="323562"/>
                  <a:pt x="3175" y="317500"/>
                </a:cubicBezTo>
                <a:cubicBezTo>
                  <a:pt x="4233" y="311150"/>
                  <a:pt x="5087" y="304763"/>
                  <a:pt x="6350" y="298450"/>
                </a:cubicBezTo>
                <a:cubicBezTo>
                  <a:pt x="6678" y="296809"/>
                  <a:pt x="6576" y="294660"/>
                  <a:pt x="7938" y="293688"/>
                </a:cubicBezTo>
                <a:cubicBezTo>
                  <a:pt x="10661" y="291743"/>
                  <a:pt x="14288" y="291571"/>
                  <a:pt x="17463" y="290513"/>
                </a:cubicBezTo>
                <a:cubicBezTo>
                  <a:pt x="20109" y="287338"/>
                  <a:pt x="23552" y="284685"/>
                  <a:pt x="25400" y="280988"/>
                </a:cubicBezTo>
                <a:cubicBezTo>
                  <a:pt x="31815" y="268157"/>
                  <a:pt x="31738" y="262036"/>
                  <a:pt x="33338" y="249238"/>
                </a:cubicBezTo>
                <a:cubicBezTo>
                  <a:pt x="31750" y="238655"/>
                  <a:pt x="30862" y="227943"/>
                  <a:pt x="28575" y="217488"/>
                </a:cubicBezTo>
                <a:cubicBezTo>
                  <a:pt x="24486" y="198796"/>
                  <a:pt x="25121" y="203389"/>
                  <a:pt x="19050" y="193675"/>
                </a:cubicBezTo>
                <a:cubicBezTo>
                  <a:pt x="17415" y="191059"/>
                  <a:pt x="15751" y="188455"/>
                  <a:pt x="14288" y="185738"/>
                </a:cubicBezTo>
                <a:cubicBezTo>
                  <a:pt x="12044" y="181571"/>
                  <a:pt x="10055" y="177271"/>
                  <a:pt x="7938" y="173038"/>
                </a:cubicBezTo>
                <a:cubicBezTo>
                  <a:pt x="7409" y="160867"/>
                  <a:pt x="7284" y="148672"/>
                  <a:pt x="6350" y="136525"/>
                </a:cubicBezTo>
                <a:cubicBezTo>
                  <a:pt x="6222" y="134857"/>
                  <a:pt x="5194" y="133380"/>
                  <a:pt x="4763" y="131763"/>
                </a:cubicBezTo>
                <a:cubicBezTo>
                  <a:pt x="3076" y="125439"/>
                  <a:pt x="1588" y="119063"/>
                  <a:pt x="0" y="112713"/>
                </a:cubicBezTo>
                <a:cubicBezTo>
                  <a:pt x="529" y="103188"/>
                  <a:pt x="-622" y="93418"/>
                  <a:pt x="1588" y="84138"/>
                </a:cubicBezTo>
                <a:cubicBezTo>
                  <a:pt x="2201" y="81564"/>
                  <a:pt x="5736" y="80843"/>
                  <a:pt x="7938" y="79375"/>
                </a:cubicBezTo>
                <a:cubicBezTo>
                  <a:pt x="14624" y="74918"/>
                  <a:pt x="26315" y="66944"/>
                  <a:pt x="34925" y="63500"/>
                </a:cubicBezTo>
                <a:cubicBezTo>
                  <a:pt x="36951" y="62690"/>
                  <a:pt x="39158" y="62442"/>
                  <a:pt x="41275" y="61913"/>
                </a:cubicBezTo>
                <a:cubicBezTo>
                  <a:pt x="58601" y="47063"/>
                  <a:pt x="45465" y="56764"/>
                  <a:pt x="61913" y="47625"/>
                </a:cubicBezTo>
                <a:cubicBezTo>
                  <a:pt x="63581" y="46698"/>
                  <a:pt x="64865" y="45053"/>
                  <a:pt x="66675" y="44450"/>
                </a:cubicBezTo>
                <a:cubicBezTo>
                  <a:pt x="69729" y="43432"/>
                  <a:pt x="73025" y="43392"/>
                  <a:pt x="76200" y="42863"/>
                </a:cubicBezTo>
                <a:cubicBezTo>
                  <a:pt x="78317" y="41805"/>
                  <a:pt x="80220" y="40099"/>
                  <a:pt x="82550" y="39688"/>
                </a:cubicBezTo>
                <a:cubicBezTo>
                  <a:pt x="103435" y="36002"/>
                  <a:pt x="123330" y="39649"/>
                  <a:pt x="144463" y="41275"/>
                </a:cubicBezTo>
                <a:cubicBezTo>
                  <a:pt x="144992" y="42863"/>
                  <a:pt x="145391" y="44500"/>
                  <a:pt x="146050" y="46038"/>
                </a:cubicBezTo>
                <a:cubicBezTo>
                  <a:pt x="146982" y="48213"/>
                  <a:pt x="148545" y="50121"/>
                  <a:pt x="149225" y="52388"/>
                </a:cubicBezTo>
                <a:cubicBezTo>
                  <a:pt x="150150" y="55471"/>
                  <a:pt x="150115" y="58771"/>
                  <a:pt x="150813" y="61913"/>
                </a:cubicBezTo>
                <a:cubicBezTo>
                  <a:pt x="151176" y="63546"/>
                  <a:pt x="151919" y="65072"/>
                  <a:pt x="152400" y="66675"/>
                </a:cubicBezTo>
                <a:cubicBezTo>
                  <a:pt x="153507" y="70365"/>
                  <a:pt x="154561" y="74071"/>
                  <a:pt x="155575" y="77788"/>
                </a:cubicBezTo>
                <a:cubicBezTo>
                  <a:pt x="156580" y="81473"/>
                  <a:pt x="157232" y="85357"/>
                  <a:pt x="158750" y="88900"/>
                </a:cubicBezTo>
                <a:cubicBezTo>
                  <a:pt x="162704" y="98127"/>
                  <a:pt x="160465" y="92753"/>
                  <a:pt x="166688" y="100013"/>
                </a:cubicBezTo>
                <a:cubicBezTo>
                  <a:pt x="168410" y="102022"/>
                  <a:pt x="169728" y="104354"/>
                  <a:pt x="171450" y="106363"/>
                </a:cubicBezTo>
                <a:cubicBezTo>
                  <a:pt x="172911" y="108068"/>
                  <a:pt x="164306" y="107950"/>
                  <a:pt x="168275" y="109538"/>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EDAC682-8237-AD9A-C6E6-0372A9595960}"/>
              </a:ext>
            </a:extLst>
          </p:cNvPr>
          <p:cNvSpPr/>
          <p:nvPr/>
        </p:nvSpPr>
        <p:spPr>
          <a:xfrm>
            <a:off x="2235200" y="5468938"/>
            <a:ext cx="854075" cy="820737"/>
          </a:xfrm>
          <a:custGeom>
            <a:avLst/>
            <a:gdLst>
              <a:gd name="connsiteX0" fmla="*/ 268288 w 854075"/>
              <a:gd name="connsiteY0" fmla="*/ 542925 h 820737"/>
              <a:gd name="connsiteX1" fmla="*/ 284163 w 854075"/>
              <a:gd name="connsiteY1" fmla="*/ 538162 h 820737"/>
              <a:gd name="connsiteX2" fmla="*/ 290513 w 854075"/>
              <a:gd name="connsiteY2" fmla="*/ 536575 h 820737"/>
              <a:gd name="connsiteX3" fmla="*/ 298450 w 854075"/>
              <a:gd name="connsiteY3" fmla="*/ 533400 h 820737"/>
              <a:gd name="connsiteX4" fmla="*/ 312738 w 854075"/>
              <a:gd name="connsiteY4" fmla="*/ 512762 h 820737"/>
              <a:gd name="connsiteX5" fmla="*/ 328613 w 854075"/>
              <a:gd name="connsiteY5" fmla="*/ 500062 h 820737"/>
              <a:gd name="connsiteX6" fmla="*/ 333375 w 854075"/>
              <a:gd name="connsiteY6" fmla="*/ 493712 h 820737"/>
              <a:gd name="connsiteX7" fmla="*/ 339725 w 854075"/>
              <a:gd name="connsiteY7" fmla="*/ 487362 h 820737"/>
              <a:gd name="connsiteX8" fmla="*/ 342900 w 854075"/>
              <a:gd name="connsiteY8" fmla="*/ 482600 h 820737"/>
              <a:gd name="connsiteX9" fmla="*/ 347663 w 854075"/>
              <a:gd name="connsiteY9" fmla="*/ 477837 h 820737"/>
              <a:gd name="connsiteX10" fmla="*/ 363538 w 854075"/>
              <a:gd name="connsiteY10" fmla="*/ 457200 h 820737"/>
              <a:gd name="connsiteX11" fmla="*/ 354013 w 854075"/>
              <a:gd name="connsiteY11" fmla="*/ 450850 h 820737"/>
              <a:gd name="connsiteX12" fmla="*/ 344488 w 854075"/>
              <a:gd name="connsiteY12" fmla="*/ 444500 h 820737"/>
              <a:gd name="connsiteX13" fmla="*/ 347663 w 854075"/>
              <a:gd name="connsiteY13" fmla="*/ 414337 h 820737"/>
              <a:gd name="connsiteX14" fmla="*/ 350838 w 854075"/>
              <a:gd name="connsiteY14" fmla="*/ 409575 h 820737"/>
              <a:gd name="connsiteX15" fmla="*/ 354013 w 854075"/>
              <a:gd name="connsiteY15" fmla="*/ 403225 h 820737"/>
              <a:gd name="connsiteX16" fmla="*/ 357188 w 854075"/>
              <a:gd name="connsiteY16" fmla="*/ 393700 h 820737"/>
              <a:gd name="connsiteX17" fmla="*/ 354013 w 854075"/>
              <a:gd name="connsiteY17" fmla="*/ 323850 h 820737"/>
              <a:gd name="connsiteX18" fmla="*/ 347663 w 854075"/>
              <a:gd name="connsiteY18" fmla="*/ 309562 h 820737"/>
              <a:gd name="connsiteX19" fmla="*/ 312738 w 854075"/>
              <a:gd name="connsiteY19" fmla="*/ 298450 h 820737"/>
              <a:gd name="connsiteX20" fmla="*/ 304800 w 854075"/>
              <a:gd name="connsiteY20" fmla="*/ 296862 h 820737"/>
              <a:gd name="connsiteX21" fmla="*/ 292100 w 854075"/>
              <a:gd name="connsiteY21" fmla="*/ 293687 h 820737"/>
              <a:gd name="connsiteX22" fmla="*/ 285750 w 854075"/>
              <a:gd name="connsiteY22" fmla="*/ 288925 h 820737"/>
              <a:gd name="connsiteX23" fmla="*/ 282575 w 854075"/>
              <a:gd name="connsiteY23" fmla="*/ 282575 h 820737"/>
              <a:gd name="connsiteX24" fmla="*/ 277813 w 854075"/>
              <a:gd name="connsiteY24" fmla="*/ 276225 h 820737"/>
              <a:gd name="connsiteX25" fmla="*/ 276225 w 854075"/>
              <a:gd name="connsiteY25" fmla="*/ 265112 h 820737"/>
              <a:gd name="connsiteX26" fmla="*/ 298450 w 854075"/>
              <a:gd name="connsiteY26" fmla="*/ 254000 h 820737"/>
              <a:gd name="connsiteX27" fmla="*/ 311150 w 854075"/>
              <a:gd name="connsiteY27" fmla="*/ 247650 h 820737"/>
              <a:gd name="connsiteX28" fmla="*/ 317500 w 854075"/>
              <a:gd name="connsiteY28" fmla="*/ 241300 h 820737"/>
              <a:gd name="connsiteX29" fmla="*/ 325438 w 854075"/>
              <a:gd name="connsiteY29" fmla="*/ 223837 h 820737"/>
              <a:gd name="connsiteX30" fmla="*/ 327025 w 854075"/>
              <a:gd name="connsiteY30" fmla="*/ 215900 h 820737"/>
              <a:gd name="connsiteX31" fmla="*/ 330200 w 854075"/>
              <a:gd name="connsiteY31" fmla="*/ 209550 h 820737"/>
              <a:gd name="connsiteX32" fmla="*/ 331788 w 854075"/>
              <a:gd name="connsiteY32" fmla="*/ 204787 h 820737"/>
              <a:gd name="connsiteX33" fmla="*/ 333375 w 854075"/>
              <a:gd name="connsiteY33" fmla="*/ 198437 h 820737"/>
              <a:gd name="connsiteX34" fmla="*/ 336550 w 854075"/>
              <a:gd name="connsiteY34" fmla="*/ 193675 h 820737"/>
              <a:gd name="connsiteX35" fmla="*/ 347663 w 854075"/>
              <a:gd name="connsiteY35" fmla="*/ 179387 h 820737"/>
              <a:gd name="connsiteX36" fmla="*/ 354013 w 854075"/>
              <a:gd name="connsiteY36" fmla="*/ 152400 h 820737"/>
              <a:gd name="connsiteX37" fmla="*/ 357188 w 854075"/>
              <a:gd name="connsiteY37" fmla="*/ 142875 h 820737"/>
              <a:gd name="connsiteX38" fmla="*/ 360363 w 854075"/>
              <a:gd name="connsiteY38" fmla="*/ 127000 h 820737"/>
              <a:gd name="connsiteX39" fmla="*/ 361950 w 854075"/>
              <a:gd name="connsiteY39" fmla="*/ 120650 h 820737"/>
              <a:gd name="connsiteX40" fmla="*/ 365125 w 854075"/>
              <a:gd name="connsiteY40" fmla="*/ 114300 h 820737"/>
              <a:gd name="connsiteX41" fmla="*/ 368300 w 854075"/>
              <a:gd name="connsiteY41" fmla="*/ 104775 h 820737"/>
              <a:gd name="connsiteX42" fmla="*/ 379413 w 854075"/>
              <a:gd name="connsiteY42" fmla="*/ 87312 h 820737"/>
              <a:gd name="connsiteX43" fmla="*/ 384175 w 854075"/>
              <a:gd name="connsiteY43" fmla="*/ 77787 h 820737"/>
              <a:gd name="connsiteX44" fmla="*/ 385763 w 854075"/>
              <a:gd name="connsiteY44" fmla="*/ 71437 h 820737"/>
              <a:gd name="connsiteX45" fmla="*/ 393700 w 854075"/>
              <a:gd name="connsiteY45" fmla="*/ 57150 h 820737"/>
              <a:gd name="connsiteX46" fmla="*/ 403225 w 854075"/>
              <a:gd name="connsiteY46" fmla="*/ 49212 h 820737"/>
              <a:gd name="connsiteX47" fmla="*/ 411163 w 854075"/>
              <a:gd name="connsiteY47" fmla="*/ 53975 h 820737"/>
              <a:gd name="connsiteX48" fmla="*/ 468313 w 854075"/>
              <a:gd name="connsiteY48" fmla="*/ 46037 h 820737"/>
              <a:gd name="connsiteX49" fmla="*/ 474663 w 854075"/>
              <a:gd name="connsiteY49" fmla="*/ 41275 h 820737"/>
              <a:gd name="connsiteX50" fmla="*/ 487363 w 854075"/>
              <a:gd name="connsiteY50" fmla="*/ 33337 h 820737"/>
              <a:gd name="connsiteX51" fmla="*/ 493713 w 854075"/>
              <a:gd name="connsiteY51" fmla="*/ 28575 h 820737"/>
              <a:gd name="connsiteX52" fmla="*/ 504825 w 854075"/>
              <a:gd name="connsiteY52" fmla="*/ 26987 h 820737"/>
              <a:gd name="connsiteX53" fmla="*/ 525463 w 854075"/>
              <a:gd name="connsiteY53" fmla="*/ 19050 h 820737"/>
              <a:gd name="connsiteX54" fmla="*/ 538163 w 854075"/>
              <a:gd name="connsiteY54" fmla="*/ 12700 h 820737"/>
              <a:gd name="connsiteX55" fmla="*/ 546100 w 854075"/>
              <a:gd name="connsiteY55" fmla="*/ 6350 h 820737"/>
              <a:gd name="connsiteX56" fmla="*/ 565150 w 854075"/>
              <a:gd name="connsiteY56" fmla="*/ 3175 h 820737"/>
              <a:gd name="connsiteX57" fmla="*/ 592138 w 854075"/>
              <a:gd name="connsiteY57" fmla="*/ 0 h 820737"/>
              <a:gd name="connsiteX58" fmla="*/ 679450 w 854075"/>
              <a:gd name="connsiteY58" fmla="*/ 4762 h 820737"/>
              <a:gd name="connsiteX59" fmla="*/ 687388 w 854075"/>
              <a:gd name="connsiteY59" fmla="*/ 7937 h 820737"/>
              <a:gd name="connsiteX60" fmla="*/ 693738 w 854075"/>
              <a:gd name="connsiteY60" fmla="*/ 11112 h 820737"/>
              <a:gd name="connsiteX61" fmla="*/ 703263 w 854075"/>
              <a:gd name="connsiteY61" fmla="*/ 14287 h 820737"/>
              <a:gd name="connsiteX62" fmla="*/ 717550 w 854075"/>
              <a:gd name="connsiteY62" fmla="*/ 19050 h 820737"/>
              <a:gd name="connsiteX63" fmla="*/ 730250 w 854075"/>
              <a:gd name="connsiteY63" fmla="*/ 17462 h 820737"/>
              <a:gd name="connsiteX64" fmla="*/ 747713 w 854075"/>
              <a:gd name="connsiteY64" fmla="*/ 12700 h 820737"/>
              <a:gd name="connsiteX65" fmla="*/ 755650 w 854075"/>
              <a:gd name="connsiteY65" fmla="*/ 9525 h 820737"/>
              <a:gd name="connsiteX66" fmla="*/ 760413 w 854075"/>
              <a:gd name="connsiteY66" fmla="*/ 6350 h 820737"/>
              <a:gd name="connsiteX67" fmla="*/ 771525 w 854075"/>
              <a:gd name="connsiteY67" fmla="*/ 3175 h 820737"/>
              <a:gd name="connsiteX68" fmla="*/ 814388 w 854075"/>
              <a:gd name="connsiteY68" fmla="*/ 1587 h 820737"/>
              <a:gd name="connsiteX69" fmla="*/ 828675 w 854075"/>
              <a:gd name="connsiteY69" fmla="*/ 3175 h 820737"/>
              <a:gd name="connsiteX70" fmla="*/ 839788 w 854075"/>
              <a:gd name="connsiteY70" fmla="*/ 12700 h 820737"/>
              <a:gd name="connsiteX71" fmla="*/ 839788 w 854075"/>
              <a:gd name="connsiteY71" fmla="*/ 34925 h 820737"/>
              <a:gd name="connsiteX72" fmla="*/ 835025 w 854075"/>
              <a:gd name="connsiteY72" fmla="*/ 41275 h 820737"/>
              <a:gd name="connsiteX73" fmla="*/ 833438 w 854075"/>
              <a:gd name="connsiteY73" fmla="*/ 47625 h 820737"/>
              <a:gd name="connsiteX74" fmla="*/ 822325 w 854075"/>
              <a:gd name="connsiteY74" fmla="*/ 61912 h 820737"/>
              <a:gd name="connsiteX75" fmla="*/ 819150 w 854075"/>
              <a:gd name="connsiteY75" fmla="*/ 69850 h 820737"/>
              <a:gd name="connsiteX76" fmla="*/ 815975 w 854075"/>
              <a:gd name="connsiteY76" fmla="*/ 74612 h 820737"/>
              <a:gd name="connsiteX77" fmla="*/ 814388 w 854075"/>
              <a:gd name="connsiteY77" fmla="*/ 80962 h 820737"/>
              <a:gd name="connsiteX78" fmla="*/ 820738 w 854075"/>
              <a:gd name="connsiteY78" fmla="*/ 115887 h 820737"/>
              <a:gd name="connsiteX79" fmla="*/ 823913 w 854075"/>
              <a:gd name="connsiteY79" fmla="*/ 122237 h 820737"/>
              <a:gd name="connsiteX80" fmla="*/ 839788 w 854075"/>
              <a:gd name="connsiteY80" fmla="*/ 136525 h 820737"/>
              <a:gd name="connsiteX81" fmla="*/ 842963 w 854075"/>
              <a:gd name="connsiteY81" fmla="*/ 142875 h 820737"/>
              <a:gd name="connsiteX82" fmla="*/ 846138 w 854075"/>
              <a:gd name="connsiteY82" fmla="*/ 150812 h 820737"/>
              <a:gd name="connsiteX83" fmla="*/ 850900 w 854075"/>
              <a:gd name="connsiteY83" fmla="*/ 155575 h 820737"/>
              <a:gd name="connsiteX84" fmla="*/ 854075 w 854075"/>
              <a:gd name="connsiteY84" fmla="*/ 161925 h 820737"/>
              <a:gd name="connsiteX85" fmla="*/ 847725 w 854075"/>
              <a:gd name="connsiteY85" fmla="*/ 166687 h 820737"/>
              <a:gd name="connsiteX86" fmla="*/ 836613 w 854075"/>
              <a:gd name="connsiteY86" fmla="*/ 182562 h 820737"/>
              <a:gd name="connsiteX87" fmla="*/ 830263 w 854075"/>
              <a:gd name="connsiteY87" fmla="*/ 195262 h 820737"/>
              <a:gd name="connsiteX88" fmla="*/ 830263 w 854075"/>
              <a:gd name="connsiteY88" fmla="*/ 317500 h 820737"/>
              <a:gd name="connsiteX89" fmla="*/ 825500 w 854075"/>
              <a:gd name="connsiteY89" fmla="*/ 328612 h 820737"/>
              <a:gd name="connsiteX90" fmla="*/ 819150 w 854075"/>
              <a:gd name="connsiteY90" fmla="*/ 342900 h 820737"/>
              <a:gd name="connsiteX91" fmla="*/ 814388 w 854075"/>
              <a:gd name="connsiteY91" fmla="*/ 352425 h 820737"/>
              <a:gd name="connsiteX92" fmla="*/ 812800 w 854075"/>
              <a:gd name="connsiteY92" fmla="*/ 361950 h 820737"/>
              <a:gd name="connsiteX93" fmla="*/ 804863 w 854075"/>
              <a:gd name="connsiteY93" fmla="*/ 374650 h 820737"/>
              <a:gd name="connsiteX94" fmla="*/ 798513 w 854075"/>
              <a:gd name="connsiteY94" fmla="*/ 388937 h 820737"/>
              <a:gd name="connsiteX95" fmla="*/ 792163 w 854075"/>
              <a:gd name="connsiteY95" fmla="*/ 406400 h 820737"/>
              <a:gd name="connsiteX96" fmla="*/ 790575 w 854075"/>
              <a:gd name="connsiteY96" fmla="*/ 411162 h 820737"/>
              <a:gd name="connsiteX97" fmla="*/ 801688 w 854075"/>
              <a:gd name="connsiteY97" fmla="*/ 425450 h 820737"/>
              <a:gd name="connsiteX98" fmla="*/ 804863 w 854075"/>
              <a:gd name="connsiteY98" fmla="*/ 430212 h 820737"/>
              <a:gd name="connsiteX99" fmla="*/ 817563 w 854075"/>
              <a:gd name="connsiteY99" fmla="*/ 433387 h 820737"/>
              <a:gd name="connsiteX100" fmla="*/ 833438 w 854075"/>
              <a:gd name="connsiteY100" fmla="*/ 438150 h 820737"/>
              <a:gd name="connsiteX101" fmla="*/ 839788 w 854075"/>
              <a:gd name="connsiteY101" fmla="*/ 441325 h 820737"/>
              <a:gd name="connsiteX102" fmla="*/ 842963 w 854075"/>
              <a:gd name="connsiteY102" fmla="*/ 447675 h 820737"/>
              <a:gd name="connsiteX103" fmla="*/ 849313 w 854075"/>
              <a:gd name="connsiteY103" fmla="*/ 452437 h 820737"/>
              <a:gd name="connsiteX104" fmla="*/ 842963 w 854075"/>
              <a:gd name="connsiteY104" fmla="*/ 468312 h 820737"/>
              <a:gd name="connsiteX105" fmla="*/ 836613 w 854075"/>
              <a:gd name="connsiteY105" fmla="*/ 476250 h 820737"/>
              <a:gd name="connsiteX106" fmla="*/ 833438 w 854075"/>
              <a:gd name="connsiteY106" fmla="*/ 485775 h 820737"/>
              <a:gd name="connsiteX107" fmla="*/ 823913 w 854075"/>
              <a:gd name="connsiteY107" fmla="*/ 504825 h 820737"/>
              <a:gd name="connsiteX108" fmla="*/ 820738 w 854075"/>
              <a:gd name="connsiteY108" fmla="*/ 558800 h 820737"/>
              <a:gd name="connsiteX109" fmla="*/ 817563 w 854075"/>
              <a:gd name="connsiteY109" fmla="*/ 563562 h 820737"/>
              <a:gd name="connsiteX110" fmla="*/ 814388 w 854075"/>
              <a:gd name="connsiteY110" fmla="*/ 571500 h 820737"/>
              <a:gd name="connsiteX111" fmla="*/ 804863 w 854075"/>
              <a:gd name="connsiteY111" fmla="*/ 585787 h 820737"/>
              <a:gd name="connsiteX112" fmla="*/ 801688 w 854075"/>
              <a:gd name="connsiteY112" fmla="*/ 593725 h 820737"/>
              <a:gd name="connsiteX113" fmla="*/ 798513 w 854075"/>
              <a:gd name="connsiteY113" fmla="*/ 598487 h 820737"/>
              <a:gd name="connsiteX114" fmla="*/ 795338 w 854075"/>
              <a:gd name="connsiteY114" fmla="*/ 606425 h 820737"/>
              <a:gd name="connsiteX115" fmla="*/ 790575 w 854075"/>
              <a:gd name="connsiteY115" fmla="*/ 614362 h 820737"/>
              <a:gd name="connsiteX116" fmla="*/ 787400 w 854075"/>
              <a:gd name="connsiteY116" fmla="*/ 622300 h 820737"/>
              <a:gd name="connsiteX117" fmla="*/ 782638 w 854075"/>
              <a:gd name="connsiteY117" fmla="*/ 628650 h 820737"/>
              <a:gd name="connsiteX118" fmla="*/ 768350 w 854075"/>
              <a:gd name="connsiteY118" fmla="*/ 639762 h 820737"/>
              <a:gd name="connsiteX119" fmla="*/ 757238 w 854075"/>
              <a:gd name="connsiteY119" fmla="*/ 644525 h 820737"/>
              <a:gd name="connsiteX120" fmla="*/ 744538 w 854075"/>
              <a:gd name="connsiteY120" fmla="*/ 646112 h 820737"/>
              <a:gd name="connsiteX121" fmla="*/ 708025 w 854075"/>
              <a:gd name="connsiteY121" fmla="*/ 649287 h 820737"/>
              <a:gd name="connsiteX122" fmla="*/ 709613 w 854075"/>
              <a:gd name="connsiteY122" fmla="*/ 663575 h 820737"/>
              <a:gd name="connsiteX123" fmla="*/ 711200 w 854075"/>
              <a:gd name="connsiteY123" fmla="*/ 695325 h 820737"/>
              <a:gd name="connsiteX124" fmla="*/ 712788 w 854075"/>
              <a:gd name="connsiteY124" fmla="*/ 700087 h 820737"/>
              <a:gd name="connsiteX125" fmla="*/ 714375 w 854075"/>
              <a:gd name="connsiteY125" fmla="*/ 706437 h 820737"/>
              <a:gd name="connsiteX126" fmla="*/ 722313 w 854075"/>
              <a:gd name="connsiteY126" fmla="*/ 728662 h 820737"/>
              <a:gd name="connsiteX127" fmla="*/ 719138 w 854075"/>
              <a:gd name="connsiteY127" fmla="*/ 733425 h 820737"/>
              <a:gd name="connsiteX128" fmla="*/ 708025 w 854075"/>
              <a:gd name="connsiteY128" fmla="*/ 735012 h 820737"/>
              <a:gd name="connsiteX129" fmla="*/ 698500 w 854075"/>
              <a:gd name="connsiteY129" fmla="*/ 738187 h 820737"/>
              <a:gd name="connsiteX130" fmla="*/ 684213 w 854075"/>
              <a:gd name="connsiteY130" fmla="*/ 746125 h 820737"/>
              <a:gd name="connsiteX131" fmla="*/ 669925 w 854075"/>
              <a:gd name="connsiteY131" fmla="*/ 752475 h 820737"/>
              <a:gd name="connsiteX132" fmla="*/ 666750 w 854075"/>
              <a:gd name="connsiteY132" fmla="*/ 757237 h 820737"/>
              <a:gd name="connsiteX133" fmla="*/ 654050 w 854075"/>
              <a:gd name="connsiteY133" fmla="*/ 762000 h 820737"/>
              <a:gd name="connsiteX134" fmla="*/ 642938 w 854075"/>
              <a:gd name="connsiteY134" fmla="*/ 766762 h 820737"/>
              <a:gd name="connsiteX135" fmla="*/ 604838 w 854075"/>
              <a:gd name="connsiteY135" fmla="*/ 766762 h 820737"/>
              <a:gd name="connsiteX136" fmla="*/ 595313 w 854075"/>
              <a:gd name="connsiteY136" fmla="*/ 763587 h 820737"/>
              <a:gd name="connsiteX137" fmla="*/ 587375 w 854075"/>
              <a:gd name="connsiteY137" fmla="*/ 762000 h 820737"/>
              <a:gd name="connsiteX138" fmla="*/ 576263 w 854075"/>
              <a:gd name="connsiteY138" fmla="*/ 754062 h 820737"/>
              <a:gd name="connsiteX139" fmla="*/ 568325 w 854075"/>
              <a:gd name="connsiteY139" fmla="*/ 750887 h 820737"/>
              <a:gd name="connsiteX140" fmla="*/ 563563 w 854075"/>
              <a:gd name="connsiteY140" fmla="*/ 746125 h 820737"/>
              <a:gd name="connsiteX141" fmla="*/ 552450 w 854075"/>
              <a:gd name="connsiteY141" fmla="*/ 738187 h 820737"/>
              <a:gd name="connsiteX142" fmla="*/ 538163 w 854075"/>
              <a:gd name="connsiteY142" fmla="*/ 727075 h 820737"/>
              <a:gd name="connsiteX143" fmla="*/ 519113 w 854075"/>
              <a:gd name="connsiteY143" fmla="*/ 715962 h 820737"/>
              <a:gd name="connsiteX144" fmla="*/ 455613 w 854075"/>
              <a:gd name="connsiteY144" fmla="*/ 717550 h 820737"/>
              <a:gd name="connsiteX145" fmla="*/ 439738 w 854075"/>
              <a:gd name="connsiteY145" fmla="*/ 723900 h 820737"/>
              <a:gd name="connsiteX146" fmla="*/ 425450 w 854075"/>
              <a:gd name="connsiteY146" fmla="*/ 730250 h 820737"/>
              <a:gd name="connsiteX147" fmla="*/ 423863 w 854075"/>
              <a:gd name="connsiteY147" fmla="*/ 736600 h 820737"/>
              <a:gd name="connsiteX148" fmla="*/ 419100 w 854075"/>
              <a:gd name="connsiteY148" fmla="*/ 744537 h 820737"/>
              <a:gd name="connsiteX149" fmla="*/ 401638 w 854075"/>
              <a:gd name="connsiteY149" fmla="*/ 766762 h 820737"/>
              <a:gd name="connsiteX150" fmla="*/ 400050 w 854075"/>
              <a:gd name="connsiteY150" fmla="*/ 771525 h 820737"/>
              <a:gd name="connsiteX151" fmla="*/ 385763 w 854075"/>
              <a:gd name="connsiteY151" fmla="*/ 776287 h 820737"/>
              <a:gd name="connsiteX152" fmla="*/ 358775 w 854075"/>
              <a:gd name="connsiteY152" fmla="*/ 781050 h 820737"/>
              <a:gd name="connsiteX153" fmla="*/ 339725 w 854075"/>
              <a:gd name="connsiteY153" fmla="*/ 777875 h 820737"/>
              <a:gd name="connsiteX154" fmla="*/ 331788 w 854075"/>
              <a:gd name="connsiteY154" fmla="*/ 776287 h 820737"/>
              <a:gd name="connsiteX155" fmla="*/ 317500 w 854075"/>
              <a:gd name="connsiteY155" fmla="*/ 771525 h 820737"/>
              <a:gd name="connsiteX156" fmla="*/ 293688 w 854075"/>
              <a:gd name="connsiteY156" fmla="*/ 777875 h 820737"/>
              <a:gd name="connsiteX157" fmla="*/ 271463 w 854075"/>
              <a:gd name="connsiteY157" fmla="*/ 781050 h 820737"/>
              <a:gd name="connsiteX158" fmla="*/ 265113 w 854075"/>
              <a:gd name="connsiteY158" fmla="*/ 779462 h 820737"/>
              <a:gd name="connsiteX159" fmla="*/ 273050 w 854075"/>
              <a:gd name="connsiteY159" fmla="*/ 793750 h 820737"/>
              <a:gd name="connsiteX160" fmla="*/ 276225 w 854075"/>
              <a:gd name="connsiteY160" fmla="*/ 814387 h 820737"/>
              <a:gd name="connsiteX161" fmla="*/ 268288 w 854075"/>
              <a:gd name="connsiteY161" fmla="*/ 819150 h 820737"/>
              <a:gd name="connsiteX162" fmla="*/ 260350 w 854075"/>
              <a:gd name="connsiteY162" fmla="*/ 820737 h 820737"/>
              <a:gd name="connsiteX163" fmla="*/ 239713 w 854075"/>
              <a:gd name="connsiteY163" fmla="*/ 819150 h 820737"/>
              <a:gd name="connsiteX164" fmla="*/ 227013 w 854075"/>
              <a:gd name="connsiteY164" fmla="*/ 806450 h 820737"/>
              <a:gd name="connsiteX165" fmla="*/ 212725 w 854075"/>
              <a:gd name="connsiteY165" fmla="*/ 790575 h 820737"/>
              <a:gd name="connsiteX166" fmla="*/ 206375 w 854075"/>
              <a:gd name="connsiteY166" fmla="*/ 785812 h 820737"/>
              <a:gd name="connsiteX167" fmla="*/ 190500 w 854075"/>
              <a:gd name="connsiteY167" fmla="*/ 771525 h 820737"/>
              <a:gd name="connsiteX168" fmla="*/ 188913 w 854075"/>
              <a:gd name="connsiteY168" fmla="*/ 765175 h 820737"/>
              <a:gd name="connsiteX169" fmla="*/ 174625 w 854075"/>
              <a:gd name="connsiteY169" fmla="*/ 757237 h 820737"/>
              <a:gd name="connsiteX170" fmla="*/ 168275 w 854075"/>
              <a:gd name="connsiteY170" fmla="*/ 754062 h 820737"/>
              <a:gd name="connsiteX171" fmla="*/ 150813 w 854075"/>
              <a:gd name="connsiteY171" fmla="*/ 744537 h 820737"/>
              <a:gd name="connsiteX172" fmla="*/ 142875 w 854075"/>
              <a:gd name="connsiteY172" fmla="*/ 742950 h 820737"/>
              <a:gd name="connsiteX173" fmla="*/ 60325 w 854075"/>
              <a:gd name="connsiteY173" fmla="*/ 741362 h 820737"/>
              <a:gd name="connsiteX174" fmla="*/ 30163 w 854075"/>
              <a:gd name="connsiteY174" fmla="*/ 741362 h 820737"/>
              <a:gd name="connsiteX175" fmla="*/ 12700 w 854075"/>
              <a:gd name="connsiteY175" fmla="*/ 739775 h 820737"/>
              <a:gd name="connsiteX176" fmla="*/ 6350 w 854075"/>
              <a:gd name="connsiteY176" fmla="*/ 735012 h 820737"/>
              <a:gd name="connsiteX177" fmla="*/ 0 w 854075"/>
              <a:gd name="connsiteY177" fmla="*/ 722312 h 820737"/>
              <a:gd name="connsiteX178" fmla="*/ 3175 w 854075"/>
              <a:gd name="connsiteY178" fmla="*/ 711200 h 820737"/>
              <a:gd name="connsiteX179" fmla="*/ 15875 w 854075"/>
              <a:gd name="connsiteY179" fmla="*/ 706437 h 820737"/>
              <a:gd name="connsiteX180" fmla="*/ 23813 w 854075"/>
              <a:gd name="connsiteY180" fmla="*/ 704850 h 820737"/>
              <a:gd name="connsiteX181" fmla="*/ 34925 w 854075"/>
              <a:gd name="connsiteY181" fmla="*/ 700087 h 820737"/>
              <a:gd name="connsiteX182" fmla="*/ 52388 w 854075"/>
              <a:gd name="connsiteY182" fmla="*/ 690562 h 820737"/>
              <a:gd name="connsiteX183" fmla="*/ 57150 w 854075"/>
              <a:gd name="connsiteY183" fmla="*/ 687387 h 820737"/>
              <a:gd name="connsiteX184" fmla="*/ 60325 w 854075"/>
              <a:gd name="connsiteY184" fmla="*/ 682625 h 820737"/>
              <a:gd name="connsiteX185" fmla="*/ 76200 w 854075"/>
              <a:gd name="connsiteY185" fmla="*/ 677862 h 820737"/>
              <a:gd name="connsiteX186" fmla="*/ 85725 w 854075"/>
              <a:gd name="connsiteY186" fmla="*/ 673100 h 820737"/>
              <a:gd name="connsiteX187" fmla="*/ 107950 w 854075"/>
              <a:gd name="connsiteY187" fmla="*/ 666750 h 820737"/>
              <a:gd name="connsiteX188" fmla="*/ 112713 w 854075"/>
              <a:gd name="connsiteY188" fmla="*/ 663575 h 820737"/>
              <a:gd name="connsiteX189" fmla="*/ 127000 w 854075"/>
              <a:gd name="connsiteY189" fmla="*/ 658812 h 820737"/>
              <a:gd name="connsiteX190" fmla="*/ 139700 w 854075"/>
              <a:gd name="connsiteY190" fmla="*/ 644525 h 820737"/>
              <a:gd name="connsiteX191" fmla="*/ 149225 w 854075"/>
              <a:gd name="connsiteY191" fmla="*/ 627062 h 820737"/>
              <a:gd name="connsiteX192" fmla="*/ 153988 w 854075"/>
              <a:gd name="connsiteY192" fmla="*/ 623887 h 820737"/>
              <a:gd name="connsiteX193" fmla="*/ 163513 w 854075"/>
              <a:gd name="connsiteY193" fmla="*/ 617537 h 820737"/>
              <a:gd name="connsiteX194" fmla="*/ 169863 w 854075"/>
              <a:gd name="connsiteY194" fmla="*/ 612775 h 820737"/>
              <a:gd name="connsiteX195" fmla="*/ 171450 w 854075"/>
              <a:gd name="connsiteY195" fmla="*/ 606425 h 820737"/>
              <a:gd name="connsiteX196" fmla="*/ 182563 w 854075"/>
              <a:gd name="connsiteY196" fmla="*/ 587375 h 820737"/>
              <a:gd name="connsiteX197" fmla="*/ 188913 w 854075"/>
              <a:gd name="connsiteY197" fmla="*/ 569912 h 820737"/>
              <a:gd name="connsiteX198" fmla="*/ 196850 w 854075"/>
              <a:gd name="connsiteY198" fmla="*/ 560387 h 820737"/>
              <a:gd name="connsiteX199" fmla="*/ 201613 w 854075"/>
              <a:gd name="connsiteY199" fmla="*/ 554037 h 820737"/>
              <a:gd name="connsiteX200" fmla="*/ 211138 w 854075"/>
              <a:gd name="connsiteY200" fmla="*/ 550862 h 820737"/>
              <a:gd name="connsiteX201" fmla="*/ 228600 w 854075"/>
              <a:gd name="connsiteY201" fmla="*/ 547687 h 820737"/>
              <a:gd name="connsiteX202" fmla="*/ 268288 w 854075"/>
              <a:gd name="connsiteY202" fmla="*/ 542925 h 82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854075" h="820737">
                <a:moveTo>
                  <a:pt x="268288" y="542925"/>
                </a:moveTo>
                <a:cubicBezTo>
                  <a:pt x="277549" y="541337"/>
                  <a:pt x="269392" y="543700"/>
                  <a:pt x="284163" y="538162"/>
                </a:cubicBezTo>
                <a:cubicBezTo>
                  <a:pt x="286206" y="537396"/>
                  <a:pt x="288443" y="537265"/>
                  <a:pt x="290513" y="536575"/>
                </a:cubicBezTo>
                <a:cubicBezTo>
                  <a:pt x="293216" y="535674"/>
                  <a:pt x="295804" y="534458"/>
                  <a:pt x="298450" y="533400"/>
                </a:cubicBezTo>
                <a:cubicBezTo>
                  <a:pt x="303213" y="526521"/>
                  <a:pt x="305563" y="517067"/>
                  <a:pt x="312738" y="512762"/>
                </a:cubicBezTo>
                <a:cubicBezTo>
                  <a:pt x="321897" y="507267"/>
                  <a:pt x="320903" y="508736"/>
                  <a:pt x="328613" y="500062"/>
                </a:cubicBezTo>
                <a:cubicBezTo>
                  <a:pt x="330371" y="498085"/>
                  <a:pt x="331633" y="495703"/>
                  <a:pt x="333375" y="493712"/>
                </a:cubicBezTo>
                <a:cubicBezTo>
                  <a:pt x="335346" y="491459"/>
                  <a:pt x="337777" y="489635"/>
                  <a:pt x="339725" y="487362"/>
                </a:cubicBezTo>
                <a:cubicBezTo>
                  <a:pt x="340967" y="485914"/>
                  <a:pt x="341679" y="484066"/>
                  <a:pt x="342900" y="482600"/>
                </a:cubicBezTo>
                <a:cubicBezTo>
                  <a:pt x="344337" y="480875"/>
                  <a:pt x="346285" y="479609"/>
                  <a:pt x="347663" y="477837"/>
                </a:cubicBezTo>
                <a:cubicBezTo>
                  <a:pt x="373016" y="445241"/>
                  <a:pt x="330695" y="495516"/>
                  <a:pt x="363538" y="457200"/>
                </a:cubicBezTo>
                <a:cubicBezTo>
                  <a:pt x="360502" y="448095"/>
                  <a:pt x="364549" y="455639"/>
                  <a:pt x="354013" y="450850"/>
                </a:cubicBezTo>
                <a:cubicBezTo>
                  <a:pt x="350539" y="449271"/>
                  <a:pt x="344488" y="444500"/>
                  <a:pt x="344488" y="444500"/>
                </a:cubicBezTo>
                <a:cubicBezTo>
                  <a:pt x="340398" y="432231"/>
                  <a:pt x="341448" y="437952"/>
                  <a:pt x="347663" y="414337"/>
                </a:cubicBezTo>
                <a:cubicBezTo>
                  <a:pt x="348149" y="412492"/>
                  <a:pt x="349891" y="411231"/>
                  <a:pt x="350838" y="409575"/>
                </a:cubicBezTo>
                <a:cubicBezTo>
                  <a:pt x="352012" y="407520"/>
                  <a:pt x="353134" y="405422"/>
                  <a:pt x="354013" y="403225"/>
                </a:cubicBezTo>
                <a:cubicBezTo>
                  <a:pt x="355256" y="400118"/>
                  <a:pt x="357188" y="393700"/>
                  <a:pt x="357188" y="393700"/>
                </a:cubicBezTo>
                <a:cubicBezTo>
                  <a:pt x="356130" y="370417"/>
                  <a:pt x="356635" y="347009"/>
                  <a:pt x="354013" y="323850"/>
                </a:cubicBezTo>
                <a:cubicBezTo>
                  <a:pt x="353427" y="318671"/>
                  <a:pt x="350394" y="314001"/>
                  <a:pt x="347663" y="309562"/>
                </a:cubicBezTo>
                <a:cubicBezTo>
                  <a:pt x="340491" y="297907"/>
                  <a:pt x="324052" y="299393"/>
                  <a:pt x="312738" y="298450"/>
                </a:cubicBezTo>
                <a:cubicBezTo>
                  <a:pt x="310092" y="297921"/>
                  <a:pt x="307429" y="297469"/>
                  <a:pt x="304800" y="296862"/>
                </a:cubicBezTo>
                <a:cubicBezTo>
                  <a:pt x="300548" y="295881"/>
                  <a:pt x="292100" y="293687"/>
                  <a:pt x="292100" y="293687"/>
                </a:cubicBezTo>
                <a:cubicBezTo>
                  <a:pt x="289983" y="292100"/>
                  <a:pt x="287472" y="290934"/>
                  <a:pt x="285750" y="288925"/>
                </a:cubicBezTo>
                <a:cubicBezTo>
                  <a:pt x="284210" y="287128"/>
                  <a:pt x="283829" y="284582"/>
                  <a:pt x="282575" y="282575"/>
                </a:cubicBezTo>
                <a:cubicBezTo>
                  <a:pt x="281173" y="280331"/>
                  <a:pt x="279400" y="278342"/>
                  <a:pt x="277813" y="276225"/>
                </a:cubicBezTo>
                <a:cubicBezTo>
                  <a:pt x="277284" y="272521"/>
                  <a:pt x="275318" y="268742"/>
                  <a:pt x="276225" y="265112"/>
                </a:cubicBezTo>
                <a:cubicBezTo>
                  <a:pt x="279000" y="254010"/>
                  <a:pt x="290316" y="256169"/>
                  <a:pt x="298450" y="254000"/>
                </a:cubicBezTo>
                <a:cubicBezTo>
                  <a:pt x="302531" y="252912"/>
                  <a:pt x="307785" y="250535"/>
                  <a:pt x="311150" y="247650"/>
                </a:cubicBezTo>
                <a:cubicBezTo>
                  <a:pt x="313423" y="245702"/>
                  <a:pt x="315383" y="243417"/>
                  <a:pt x="317500" y="241300"/>
                </a:cubicBezTo>
                <a:cubicBezTo>
                  <a:pt x="321242" y="215111"/>
                  <a:pt x="315057" y="242523"/>
                  <a:pt x="325438" y="223837"/>
                </a:cubicBezTo>
                <a:cubicBezTo>
                  <a:pt x="326748" y="221478"/>
                  <a:pt x="326172" y="218460"/>
                  <a:pt x="327025" y="215900"/>
                </a:cubicBezTo>
                <a:cubicBezTo>
                  <a:pt x="327773" y="213655"/>
                  <a:pt x="329268" y="211725"/>
                  <a:pt x="330200" y="209550"/>
                </a:cubicBezTo>
                <a:cubicBezTo>
                  <a:pt x="330859" y="208012"/>
                  <a:pt x="331328" y="206396"/>
                  <a:pt x="331788" y="204787"/>
                </a:cubicBezTo>
                <a:cubicBezTo>
                  <a:pt x="332387" y="202689"/>
                  <a:pt x="332516" y="200442"/>
                  <a:pt x="333375" y="198437"/>
                </a:cubicBezTo>
                <a:cubicBezTo>
                  <a:pt x="334126" y="196683"/>
                  <a:pt x="335603" y="195331"/>
                  <a:pt x="336550" y="193675"/>
                </a:cubicBezTo>
                <a:cubicBezTo>
                  <a:pt x="343015" y="182361"/>
                  <a:pt x="335495" y="191555"/>
                  <a:pt x="347663" y="179387"/>
                </a:cubicBezTo>
                <a:cubicBezTo>
                  <a:pt x="352399" y="165177"/>
                  <a:pt x="345489" y="186496"/>
                  <a:pt x="354013" y="152400"/>
                </a:cubicBezTo>
                <a:cubicBezTo>
                  <a:pt x="354825" y="149153"/>
                  <a:pt x="356376" y="146122"/>
                  <a:pt x="357188" y="142875"/>
                </a:cubicBezTo>
                <a:cubicBezTo>
                  <a:pt x="358497" y="137640"/>
                  <a:pt x="359232" y="132277"/>
                  <a:pt x="360363" y="127000"/>
                </a:cubicBezTo>
                <a:cubicBezTo>
                  <a:pt x="360820" y="124867"/>
                  <a:pt x="361184" y="122693"/>
                  <a:pt x="361950" y="120650"/>
                </a:cubicBezTo>
                <a:cubicBezTo>
                  <a:pt x="362781" y="118434"/>
                  <a:pt x="364246" y="116497"/>
                  <a:pt x="365125" y="114300"/>
                </a:cubicBezTo>
                <a:cubicBezTo>
                  <a:pt x="366368" y="111193"/>
                  <a:pt x="366734" y="107733"/>
                  <a:pt x="368300" y="104775"/>
                </a:cubicBezTo>
                <a:cubicBezTo>
                  <a:pt x="371528" y="98677"/>
                  <a:pt x="376328" y="93483"/>
                  <a:pt x="379413" y="87312"/>
                </a:cubicBezTo>
                <a:cubicBezTo>
                  <a:pt x="381000" y="84137"/>
                  <a:pt x="382857" y="81083"/>
                  <a:pt x="384175" y="77787"/>
                </a:cubicBezTo>
                <a:cubicBezTo>
                  <a:pt x="384985" y="75761"/>
                  <a:pt x="384997" y="73480"/>
                  <a:pt x="385763" y="71437"/>
                </a:cubicBezTo>
                <a:cubicBezTo>
                  <a:pt x="386728" y="68865"/>
                  <a:pt x="392401" y="58593"/>
                  <a:pt x="393700" y="57150"/>
                </a:cubicBezTo>
                <a:cubicBezTo>
                  <a:pt x="396465" y="54078"/>
                  <a:pt x="400050" y="51858"/>
                  <a:pt x="403225" y="49212"/>
                </a:cubicBezTo>
                <a:cubicBezTo>
                  <a:pt x="405871" y="50800"/>
                  <a:pt x="408078" y="54058"/>
                  <a:pt x="411163" y="53975"/>
                </a:cubicBezTo>
                <a:cubicBezTo>
                  <a:pt x="440863" y="53173"/>
                  <a:pt x="448382" y="51021"/>
                  <a:pt x="468313" y="46037"/>
                </a:cubicBezTo>
                <a:cubicBezTo>
                  <a:pt x="470430" y="44450"/>
                  <a:pt x="472462" y="42743"/>
                  <a:pt x="474663" y="41275"/>
                </a:cubicBezTo>
                <a:cubicBezTo>
                  <a:pt x="485774" y="33867"/>
                  <a:pt x="479081" y="39252"/>
                  <a:pt x="487363" y="33337"/>
                </a:cubicBezTo>
                <a:cubicBezTo>
                  <a:pt x="489516" y="31799"/>
                  <a:pt x="491227" y="29479"/>
                  <a:pt x="493713" y="28575"/>
                </a:cubicBezTo>
                <a:cubicBezTo>
                  <a:pt x="497229" y="27296"/>
                  <a:pt x="501121" y="27516"/>
                  <a:pt x="504825" y="26987"/>
                </a:cubicBezTo>
                <a:cubicBezTo>
                  <a:pt x="514803" y="23661"/>
                  <a:pt x="515332" y="23777"/>
                  <a:pt x="525463" y="19050"/>
                </a:cubicBezTo>
                <a:cubicBezTo>
                  <a:pt x="529752" y="17049"/>
                  <a:pt x="534467" y="15657"/>
                  <a:pt x="538163" y="12700"/>
                </a:cubicBezTo>
                <a:cubicBezTo>
                  <a:pt x="540809" y="10583"/>
                  <a:pt x="542905" y="7478"/>
                  <a:pt x="546100" y="6350"/>
                </a:cubicBezTo>
                <a:cubicBezTo>
                  <a:pt x="552171" y="4207"/>
                  <a:pt x="558837" y="4438"/>
                  <a:pt x="565150" y="3175"/>
                </a:cubicBezTo>
                <a:cubicBezTo>
                  <a:pt x="579336" y="337"/>
                  <a:pt x="570399" y="1811"/>
                  <a:pt x="592138" y="0"/>
                </a:cubicBezTo>
                <a:cubicBezTo>
                  <a:pt x="669950" y="3383"/>
                  <a:pt x="640947" y="485"/>
                  <a:pt x="679450" y="4762"/>
                </a:cubicBezTo>
                <a:cubicBezTo>
                  <a:pt x="682096" y="5820"/>
                  <a:pt x="684784" y="6780"/>
                  <a:pt x="687388" y="7937"/>
                </a:cubicBezTo>
                <a:cubicBezTo>
                  <a:pt x="689551" y="8898"/>
                  <a:pt x="691541" y="10233"/>
                  <a:pt x="693738" y="11112"/>
                </a:cubicBezTo>
                <a:cubicBezTo>
                  <a:pt x="696845" y="12355"/>
                  <a:pt x="700270" y="12790"/>
                  <a:pt x="703263" y="14287"/>
                </a:cubicBezTo>
                <a:cubicBezTo>
                  <a:pt x="712026" y="18669"/>
                  <a:pt x="707292" y="16998"/>
                  <a:pt x="717550" y="19050"/>
                </a:cubicBezTo>
                <a:cubicBezTo>
                  <a:pt x="721783" y="18521"/>
                  <a:pt x="726042" y="18163"/>
                  <a:pt x="730250" y="17462"/>
                </a:cubicBezTo>
                <a:cubicBezTo>
                  <a:pt x="733160" y="16977"/>
                  <a:pt x="747176" y="12879"/>
                  <a:pt x="747713" y="12700"/>
                </a:cubicBezTo>
                <a:cubicBezTo>
                  <a:pt x="750416" y="11799"/>
                  <a:pt x="753101" y="10799"/>
                  <a:pt x="755650" y="9525"/>
                </a:cubicBezTo>
                <a:cubicBezTo>
                  <a:pt x="757357" y="8672"/>
                  <a:pt x="758706" y="7203"/>
                  <a:pt x="760413" y="6350"/>
                </a:cubicBezTo>
                <a:cubicBezTo>
                  <a:pt x="762029" y="5542"/>
                  <a:pt x="770353" y="3251"/>
                  <a:pt x="771525" y="3175"/>
                </a:cubicBezTo>
                <a:cubicBezTo>
                  <a:pt x="785793" y="2255"/>
                  <a:pt x="800100" y="2116"/>
                  <a:pt x="814388" y="1587"/>
                </a:cubicBezTo>
                <a:cubicBezTo>
                  <a:pt x="819150" y="2116"/>
                  <a:pt x="824095" y="1766"/>
                  <a:pt x="828675" y="3175"/>
                </a:cubicBezTo>
                <a:cubicBezTo>
                  <a:pt x="831618" y="4080"/>
                  <a:pt x="837570" y="10482"/>
                  <a:pt x="839788" y="12700"/>
                </a:cubicBezTo>
                <a:cubicBezTo>
                  <a:pt x="842023" y="21642"/>
                  <a:pt x="843156" y="23137"/>
                  <a:pt x="839788" y="34925"/>
                </a:cubicBezTo>
                <a:cubicBezTo>
                  <a:pt x="839061" y="37469"/>
                  <a:pt x="836613" y="39158"/>
                  <a:pt x="835025" y="41275"/>
                </a:cubicBezTo>
                <a:cubicBezTo>
                  <a:pt x="834496" y="43392"/>
                  <a:pt x="834297" y="45620"/>
                  <a:pt x="833438" y="47625"/>
                </a:cubicBezTo>
                <a:cubicBezTo>
                  <a:pt x="831991" y="51001"/>
                  <a:pt x="822773" y="61374"/>
                  <a:pt x="822325" y="61912"/>
                </a:cubicBezTo>
                <a:cubicBezTo>
                  <a:pt x="821267" y="64558"/>
                  <a:pt x="820424" y="67301"/>
                  <a:pt x="819150" y="69850"/>
                </a:cubicBezTo>
                <a:cubicBezTo>
                  <a:pt x="818297" y="71556"/>
                  <a:pt x="816726" y="72858"/>
                  <a:pt x="815975" y="74612"/>
                </a:cubicBezTo>
                <a:cubicBezTo>
                  <a:pt x="815116" y="76617"/>
                  <a:pt x="814917" y="78845"/>
                  <a:pt x="814388" y="80962"/>
                </a:cubicBezTo>
                <a:cubicBezTo>
                  <a:pt x="816019" y="103802"/>
                  <a:pt x="813536" y="98604"/>
                  <a:pt x="820738" y="115887"/>
                </a:cubicBezTo>
                <a:cubicBezTo>
                  <a:pt x="821648" y="118071"/>
                  <a:pt x="822398" y="120419"/>
                  <a:pt x="823913" y="122237"/>
                </a:cubicBezTo>
                <a:cubicBezTo>
                  <a:pt x="833441" y="133672"/>
                  <a:pt x="826207" y="109362"/>
                  <a:pt x="839788" y="136525"/>
                </a:cubicBezTo>
                <a:cubicBezTo>
                  <a:pt x="840846" y="138642"/>
                  <a:pt x="842002" y="140712"/>
                  <a:pt x="842963" y="142875"/>
                </a:cubicBezTo>
                <a:cubicBezTo>
                  <a:pt x="844120" y="145479"/>
                  <a:pt x="844628" y="148396"/>
                  <a:pt x="846138" y="150812"/>
                </a:cubicBezTo>
                <a:cubicBezTo>
                  <a:pt x="847328" y="152716"/>
                  <a:pt x="849595" y="153748"/>
                  <a:pt x="850900" y="155575"/>
                </a:cubicBezTo>
                <a:cubicBezTo>
                  <a:pt x="852275" y="157501"/>
                  <a:pt x="853017" y="159808"/>
                  <a:pt x="854075" y="161925"/>
                </a:cubicBezTo>
                <a:cubicBezTo>
                  <a:pt x="851958" y="163512"/>
                  <a:pt x="849596" y="164816"/>
                  <a:pt x="847725" y="166687"/>
                </a:cubicBezTo>
                <a:cubicBezTo>
                  <a:pt x="845616" y="168796"/>
                  <a:pt x="837303" y="181355"/>
                  <a:pt x="836613" y="182562"/>
                </a:cubicBezTo>
                <a:cubicBezTo>
                  <a:pt x="834265" y="186671"/>
                  <a:pt x="830263" y="195262"/>
                  <a:pt x="830263" y="195262"/>
                </a:cubicBezTo>
                <a:cubicBezTo>
                  <a:pt x="834822" y="245430"/>
                  <a:pt x="833068" y="219313"/>
                  <a:pt x="830263" y="317500"/>
                </a:cubicBezTo>
                <a:cubicBezTo>
                  <a:pt x="830110" y="322854"/>
                  <a:pt x="828226" y="324524"/>
                  <a:pt x="825500" y="328612"/>
                </a:cubicBezTo>
                <a:cubicBezTo>
                  <a:pt x="822472" y="340730"/>
                  <a:pt x="826016" y="329168"/>
                  <a:pt x="819150" y="342900"/>
                </a:cubicBezTo>
                <a:cubicBezTo>
                  <a:pt x="812575" y="356050"/>
                  <a:pt x="823491" y="338769"/>
                  <a:pt x="814388" y="352425"/>
                </a:cubicBezTo>
                <a:cubicBezTo>
                  <a:pt x="813859" y="355600"/>
                  <a:pt x="813725" y="358867"/>
                  <a:pt x="812800" y="361950"/>
                </a:cubicBezTo>
                <a:cubicBezTo>
                  <a:pt x="810416" y="369896"/>
                  <a:pt x="808838" y="367268"/>
                  <a:pt x="804863" y="374650"/>
                </a:cubicBezTo>
                <a:cubicBezTo>
                  <a:pt x="802392" y="379239"/>
                  <a:pt x="800566" y="384147"/>
                  <a:pt x="798513" y="388937"/>
                </a:cubicBezTo>
                <a:cubicBezTo>
                  <a:pt x="795199" y="396669"/>
                  <a:pt x="794943" y="398062"/>
                  <a:pt x="792163" y="406400"/>
                </a:cubicBezTo>
                <a:lnTo>
                  <a:pt x="790575" y="411162"/>
                </a:lnTo>
                <a:cubicBezTo>
                  <a:pt x="793305" y="430269"/>
                  <a:pt x="788015" y="416905"/>
                  <a:pt x="801688" y="425450"/>
                </a:cubicBezTo>
                <a:cubicBezTo>
                  <a:pt x="803306" y="426461"/>
                  <a:pt x="803157" y="429359"/>
                  <a:pt x="804863" y="430212"/>
                </a:cubicBezTo>
                <a:cubicBezTo>
                  <a:pt x="808766" y="432163"/>
                  <a:pt x="817563" y="433387"/>
                  <a:pt x="817563" y="433387"/>
                </a:cubicBezTo>
                <a:cubicBezTo>
                  <a:pt x="832605" y="440908"/>
                  <a:pt x="813673" y="432220"/>
                  <a:pt x="833438" y="438150"/>
                </a:cubicBezTo>
                <a:cubicBezTo>
                  <a:pt x="835705" y="438830"/>
                  <a:pt x="837671" y="440267"/>
                  <a:pt x="839788" y="441325"/>
                </a:cubicBezTo>
                <a:cubicBezTo>
                  <a:pt x="840846" y="443442"/>
                  <a:pt x="841423" y="445878"/>
                  <a:pt x="842963" y="447675"/>
                </a:cubicBezTo>
                <a:cubicBezTo>
                  <a:pt x="844685" y="449684"/>
                  <a:pt x="848553" y="449903"/>
                  <a:pt x="849313" y="452437"/>
                </a:cubicBezTo>
                <a:cubicBezTo>
                  <a:pt x="852200" y="462060"/>
                  <a:pt x="847496" y="463131"/>
                  <a:pt x="842963" y="468312"/>
                </a:cubicBezTo>
                <a:cubicBezTo>
                  <a:pt x="840732" y="470862"/>
                  <a:pt x="838730" y="473604"/>
                  <a:pt x="836613" y="476250"/>
                </a:cubicBezTo>
                <a:cubicBezTo>
                  <a:pt x="835555" y="479425"/>
                  <a:pt x="835025" y="482828"/>
                  <a:pt x="833438" y="485775"/>
                </a:cubicBezTo>
                <a:cubicBezTo>
                  <a:pt x="822550" y="505995"/>
                  <a:pt x="827212" y="488326"/>
                  <a:pt x="823913" y="504825"/>
                </a:cubicBezTo>
                <a:cubicBezTo>
                  <a:pt x="822855" y="522817"/>
                  <a:pt x="822675" y="540882"/>
                  <a:pt x="820738" y="558800"/>
                </a:cubicBezTo>
                <a:cubicBezTo>
                  <a:pt x="820533" y="560697"/>
                  <a:pt x="818416" y="561856"/>
                  <a:pt x="817563" y="563562"/>
                </a:cubicBezTo>
                <a:cubicBezTo>
                  <a:pt x="816289" y="566111"/>
                  <a:pt x="815663" y="568951"/>
                  <a:pt x="814388" y="571500"/>
                </a:cubicBezTo>
                <a:cubicBezTo>
                  <a:pt x="800467" y="599340"/>
                  <a:pt x="818162" y="561847"/>
                  <a:pt x="804863" y="585787"/>
                </a:cubicBezTo>
                <a:cubicBezTo>
                  <a:pt x="803479" y="588278"/>
                  <a:pt x="802962" y="591176"/>
                  <a:pt x="801688" y="593725"/>
                </a:cubicBezTo>
                <a:cubicBezTo>
                  <a:pt x="800835" y="595431"/>
                  <a:pt x="799366" y="596781"/>
                  <a:pt x="798513" y="598487"/>
                </a:cubicBezTo>
                <a:cubicBezTo>
                  <a:pt x="797239" y="601036"/>
                  <a:pt x="796613" y="603876"/>
                  <a:pt x="795338" y="606425"/>
                </a:cubicBezTo>
                <a:cubicBezTo>
                  <a:pt x="793958" y="609185"/>
                  <a:pt x="791955" y="611602"/>
                  <a:pt x="790575" y="614362"/>
                </a:cubicBezTo>
                <a:cubicBezTo>
                  <a:pt x="789300" y="616911"/>
                  <a:pt x="788784" y="619809"/>
                  <a:pt x="787400" y="622300"/>
                </a:cubicBezTo>
                <a:cubicBezTo>
                  <a:pt x="786115" y="624613"/>
                  <a:pt x="784360" y="626641"/>
                  <a:pt x="782638" y="628650"/>
                </a:cubicBezTo>
                <a:cubicBezTo>
                  <a:pt x="779025" y="632865"/>
                  <a:pt x="773201" y="637683"/>
                  <a:pt x="768350" y="639762"/>
                </a:cubicBezTo>
                <a:cubicBezTo>
                  <a:pt x="764646" y="641350"/>
                  <a:pt x="761132" y="643487"/>
                  <a:pt x="757238" y="644525"/>
                </a:cubicBezTo>
                <a:cubicBezTo>
                  <a:pt x="753116" y="645624"/>
                  <a:pt x="748784" y="645701"/>
                  <a:pt x="744538" y="646112"/>
                </a:cubicBezTo>
                <a:lnTo>
                  <a:pt x="708025" y="649287"/>
                </a:lnTo>
                <a:cubicBezTo>
                  <a:pt x="700922" y="663493"/>
                  <a:pt x="706955" y="646963"/>
                  <a:pt x="709613" y="663575"/>
                </a:cubicBezTo>
                <a:cubicBezTo>
                  <a:pt x="711287" y="674038"/>
                  <a:pt x="710282" y="684768"/>
                  <a:pt x="711200" y="695325"/>
                </a:cubicBezTo>
                <a:cubicBezTo>
                  <a:pt x="711345" y="696992"/>
                  <a:pt x="712328" y="698478"/>
                  <a:pt x="712788" y="700087"/>
                </a:cubicBezTo>
                <a:cubicBezTo>
                  <a:pt x="713387" y="702185"/>
                  <a:pt x="713733" y="704352"/>
                  <a:pt x="714375" y="706437"/>
                </a:cubicBezTo>
                <a:cubicBezTo>
                  <a:pt x="718150" y="718704"/>
                  <a:pt x="718346" y="718745"/>
                  <a:pt x="722313" y="728662"/>
                </a:cubicBezTo>
                <a:cubicBezTo>
                  <a:pt x="721255" y="730250"/>
                  <a:pt x="720882" y="732650"/>
                  <a:pt x="719138" y="733425"/>
                </a:cubicBezTo>
                <a:cubicBezTo>
                  <a:pt x="715719" y="734945"/>
                  <a:pt x="711671" y="734171"/>
                  <a:pt x="708025" y="735012"/>
                </a:cubicBezTo>
                <a:cubicBezTo>
                  <a:pt x="704764" y="735764"/>
                  <a:pt x="701589" y="736900"/>
                  <a:pt x="698500" y="738187"/>
                </a:cubicBezTo>
                <a:cubicBezTo>
                  <a:pt x="669773" y="750157"/>
                  <a:pt x="701331" y="737566"/>
                  <a:pt x="684213" y="746125"/>
                </a:cubicBezTo>
                <a:cubicBezTo>
                  <a:pt x="679551" y="748456"/>
                  <a:pt x="674688" y="750358"/>
                  <a:pt x="669925" y="752475"/>
                </a:cubicBezTo>
                <a:cubicBezTo>
                  <a:pt x="668867" y="754062"/>
                  <a:pt x="668099" y="755888"/>
                  <a:pt x="666750" y="757237"/>
                </a:cubicBezTo>
                <a:cubicBezTo>
                  <a:pt x="662662" y="761325"/>
                  <a:pt x="659730" y="760864"/>
                  <a:pt x="654050" y="762000"/>
                </a:cubicBezTo>
                <a:cubicBezTo>
                  <a:pt x="650346" y="763587"/>
                  <a:pt x="646861" y="765839"/>
                  <a:pt x="642938" y="766762"/>
                </a:cubicBezTo>
                <a:cubicBezTo>
                  <a:pt x="629932" y="769822"/>
                  <a:pt x="618039" y="767705"/>
                  <a:pt x="604838" y="766762"/>
                </a:cubicBezTo>
                <a:cubicBezTo>
                  <a:pt x="601663" y="765704"/>
                  <a:pt x="598542" y="764467"/>
                  <a:pt x="595313" y="763587"/>
                </a:cubicBezTo>
                <a:cubicBezTo>
                  <a:pt x="592710" y="762877"/>
                  <a:pt x="589788" y="763207"/>
                  <a:pt x="587375" y="762000"/>
                </a:cubicBezTo>
                <a:cubicBezTo>
                  <a:pt x="583304" y="759964"/>
                  <a:pt x="580195" y="756356"/>
                  <a:pt x="576263" y="754062"/>
                </a:cubicBezTo>
                <a:cubicBezTo>
                  <a:pt x="573801" y="752626"/>
                  <a:pt x="570971" y="751945"/>
                  <a:pt x="568325" y="750887"/>
                </a:cubicBezTo>
                <a:cubicBezTo>
                  <a:pt x="566738" y="749300"/>
                  <a:pt x="565288" y="747562"/>
                  <a:pt x="563563" y="746125"/>
                </a:cubicBezTo>
                <a:cubicBezTo>
                  <a:pt x="551967" y="736462"/>
                  <a:pt x="566749" y="751057"/>
                  <a:pt x="552450" y="738187"/>
                </a:cubicBezTo>
                <a:cubicBezTo>
                  <a:pt x="539853" y="726849"/>
                  <a:pt x="547889" y="730316"/>
                  <a:pt x="538163" y="727075"/>
                </a:cubicBezTo>
                <a:cubicBezTo>
                  <a:pt x="523718" y="716241"/>
                  <a:pt x="530597" y="718834"/>
                  <a:pt x="519113" y="715962"/>
                </a:cubicBezTo>
                <a:cubicBezTo>
                  <a:pt x="497946" y="716491"/>
                  <a:pt x="476764" y="716589"/>
                  <a:pt x="455613" y="717550"/>
                </a:cubicBezTo>
                <a:cubicBezTo>
                  <a:pt x="449855" y="717812"/>
                  <a:pt x="444648" y="721718"/>
                  <a:pt x="439738" y="723900"/>
                </a:cubicBezTo>
                <a:cubicBezTo>
                  <a:pt x="415347" y="734740"/>
                  <a:pt x="470963" y="707491"/>
                  <a:pt x="425450" y="730250"/>
                </a:cubicBezTo>
                <a:cubicBezTo>
                  <a:pt x="424921" y="732367"/>
                  <a:pt x="424749" y="734606"/>
                  <a:pt x="423863" y="736600"/>
                </a:cubicBezTo>
                <a:cubicBezTo>
                  <a:pt x="422610" y="739420"/>
                  <a:pt x="420812" y="741970"/>
                  <a:pt x="419100" y="744537"/>
                </a:cubicBezTo>
                <a:cubicBezTo>
                  <a:pt x="408102" y="761034"/>
                  <a:pt x="411707" y="756693"/>
                  <a:pt x="401638" y="766762"/>
                </a:cubicBezTo>
                <a:cubicBezTo>
                  <a:pt x="401109" y="768350"/>
                  <a:pt x="401233" y="770342"/>
                  <a:pt x="400050" y="771525"/>
                </a:cubicBezTo>
                <a:cubicBezTo>
                  <a:pt x="396411" y="775164"/>
                  <a:pt x="390178" y="775083"/>
                  <a:pt x="385763" y="776287"/>
                </a:cubicBezTo>
                <a:cubicBezTo>
                  <a:pt x="365667" y="781767"/>
                  <a:pt x="388349" y="778361"/>
                  <a:pt x="358775" y="781050"/>
                </a:cubicBezTo>
                <a:lnTo>
                  <a:pt x="339725" y="777875"/>
                </a:lnTo>
                <a:cubicBezTo>
                  <a:pt x="337068" y="777406"/>
                  <a:pt x="334314" y="777234"/>
                  <a:pt x="331788" y="776287"/>
                </a:cubicBezTo>
                <a:cubicBezTo>
                  <a:pt x="313937" y="769592"/>
                  <a:pt x="346467" y="776351"/>
                  <a:pt x="317500" y="771525"/>
                </a:cubicBezTo>
                <a:cubicBezTo>
                  <a:pt x="299636" y="775097"/>
                  <a:pt x="321381" y="770490"/>
                  <a:pt x="293688" y="777875"/>
                </a:cubicBezTo>
                <a:cubicBezTo>
                  <a:pt x="286474" y="779799"/>
                  <a:pt x="278802" y="780234"/>
                  <a:pt x="271463" y="781050"/>
                </a:cubicBezTo>
                <a:cubicBezTo>
                  <a:pt x="269346" y="780521"/>
                  <a:pt x="266089" y="777511"/>
                  <a:pt x="265113" y="779462"/>
                </a:cubicBezTo>
                <a:cubicBezTo>
                  <a:pt x="260115" y="789458"/>
                  <a:pt x="267730" y="791090"/>
                  <a:pt x="273050" y="793750"/>
                </a:cubicBezTo>
                <a:cubicBezTo>
                  <a:pt x="274115" y="796944"/>
                  <a:pt x="280938" y="808888"/>
                  <a:pt x="276225" y="814387"/>
                </a:cubicBezTo>
                <a:cubicBezTo>
                  <a:pt x="274217" y="816730"/>
                  <a:pt x="271153" y="818004"/>
                  <a:pt x="268288" y="819150"/>
                </a:cubicBezTo>
                <a:cubicBezTo>
                  <a:pt x="265783" y="820152"/>
                  <a:pt x="262996" y="820208"/>
                  <a:pt x="260350" y="820737"/>
                </a:cubicBezTo>
                <a:cubicBezTo>
                  <a:pt x="253471" y="820208"/>
                  <a:pt x="246507" y="820349"/>
                  <a:pt x="239713" y="819150"/>
                </a:cubicBezTo>
                <a:cubicBezTo>
                  <a:pt x="231996" y="817788"/>
                  <a:pt x="231377" y="812269"/>
                  <a:pt x="227013" y="806450"/>
                </a:cubicBezTo>
                <a:cubicBezTo>
                  <a:pt x="223518" y="801790"/>
                  <a:pt x="217392" y="794659"/>
                  <a:pt x="212725" y="790575"/>
                </a:cubicBezTo>
                <a:cubicBezTo>
                  <a:pt x="210734" y="788833"/>
                  <a:pt x="208492" y="787400"/>
                  <a:pt x="206375" y="785812"/>
                </a:cubicBezTo>
                <a:cubicBezTo>
                  <a:pt x="193007" y="763530"/>
                  <a:pt x="213158" y="794183"/>
                  <a:pt x="190500" y="771525"/>
                </a:cubicBezTo>
                <a:cubicBezTo>
                  <a:pt x="188957" y="769982"/>
                  <a:pt x="190350" y="766817"/>
                  <a:pt x="188913" y="765175"/>
                </a:cubicBezTo>
                <a:cubicBezTo>
                  <a:pt x="182727" y="758105"/>
                  <a:pt x="180933" y="759940"/>
                  <a:pt x="174625" y="757237"/>
                </a:cubicBezTo>
                <a:cubicBezTo>
                  <a:pt x="172450" y="756305"/>
                  <a:pt x="170344" y="755211"/>
                  <a:pt x="168275" y="754062"/>
                </a:cubicBezTo>
                <a:cubicBezTo>
                  <a:pt x="162342" y="750766"/>
                  <a:pt x="157290" y="746892"/>
                  <a:pt x="150813" y="744537"/>
                </a:cubicBezTo>
                <a:cubicBezTo>
                  <a:pt x="148277" y="743615"/>
                  <a:pt x="145572" y="743045"/>
                  <a:pt x="142875" y="742950"/>
                </a:cubicBezTo>
                <a:cubicBezTo>
                  <a:pt x="115370" y="741985"/>
                  <a:pt x="87842" y="741891"/>
                  <a:pt x="60325" y="741362"/>
                </a:cubicBezTo>
                <a:cubicBezTo>
                  <a:pt x="44357" y="737371"/>
                  <a:pt x="63082" y="741362"/>
                  <a:pt x="30163" y="741362"/>
                </a:cubicBezTo>
                <a:cubicBezTo>
                  <a:pt x="24318" y="741362"/>
                  <a:pt x="18521" y="740304"/>
                  <a:pt x="12700" y="739775"/>
                </a:cubicBezTo>
                <a:cubicBezTo>
                  <a:pt x="10583" y="738187"/>
                  <a:pt x="8092" y="737003"/>
                  <a:pt x="6350" y="735012"/>
                </a:cubicBezTo>
                <a:cubicBezTo>
                  <a:pt x="2314" y="730399"/>
                  <a:pt x="1703" y="727421"/>
                  <a:pt x="0" y="722312"/>
                </a:cubicBezTo>
                <a:cubicBezTo>
                  <a:pt x="1058" y="718608"/>
                  <a:pt x="1038" y="714405"/>
                  <a:pt x="3175" y="711200"/>
                </a:cubicBezTo>
                <a:cubicBezTo>
                  <a:pt x="4775" y="708800"/>
                  <a:pt x="13408" y="706985"/>
                  <a:pt x="15875" y="706437"/>
                </a:cubicBezTo>
                <a:cubicBezTo>
                  <a:pt x="18509" y="705852"/>
                  <a:pt x="21195" y="705504"/>
                  <a:pt x="23813" y="704850"/>
                </a:cubicBezTo>
                <a:cubicBezTo>
                  <a:pt x="27348" y="703966"/>
                  <a:pt x="31988" y="701956"/>
                  <a:pt x="34925" y="700087"/>
                </a:cubicBezTo>
                <a:cubicBezTo>
                  <a:pt x="50413" y="690232"/>
                  <a:pt x="40376" y="693566"/>
                  <a:pt x="52388" y="690562"/>
                </a:cubicBezTo>
                <a:cubicBezTo>
                  <a:pt x="53975" y="689504"/>
                  <a:pt x="55801" y="688736"/>
                  <a:pt x="57150" y="687387"/>
                </a:cubicBezTo>
                <a:cubicBezTo>
                  <a:pt x="58499" y="686038"/>
                  <a:pt x="58773" y="683734"/>
                  <a:pt x="60325" y="682625"/>
                </a:cubicBezTo>
                <a:cubicBezTo>
                  <a:pt x="64385" y="679725"/>
                  <a:pt x="71512" y="678800"/>
                  <a:pt x="76200" y="677862"/>
                </a:cubicBezTo>
                <a:cubicBezTo>
                  <a:pt x="79375" y="676275"/>
                  <a:pt x="82429" y="674418"/>
                  <a:pt x="85725" y="673100"/>
                </a:cubicBezTo>
                <a:cubicBezTo>
                  <a:pt x="96961" y="668606"/>
                  <a:pt x="98106" y="668718"/>
                  <a:pt x="107950" y="666750"/>
                </a:cubicBezTo>
                <a:cubicBezTo>
                  <a:pt x="109538" y="665692"/>
                  <a:pt x="111006" y="664428"/>
                  <a:pt x="112713" y="663575"/>
                </a:cubicBezTo>
                <a:cubicBezTo>
                  <a:pt x="118690" y="660586"/>
                  <a:pt x="120937" y="660328"/>
                  <a:pt x="127000" y="658812"/>
                </a:cubicBezTo>
                <a:cubicBezTo>
                  <a:pt x="136364" y="644768"/>
                  <a:pt x="120122" y="668453"/>
                  <a:pt x="139700" y="644525"/>
                </a:cubicBezTo>
                <a:cubicBezTo>
                  <a:pt x="151981" y="629516"/>
                  <a:pt x="136536" y="643980"/>
                  <a:pt x="149225" y="627062"/>
                </a:cubicBezTo>
                <a:cubicBezTo>
                  <a:pt x="150370" y="625536"/>
                  <a:pt x="152522" y="625108"/>
                  <a:pt x="153988" y="623887"/>
                </a:cubicBezTo>
                <a:cubicBezTo>
                  <a:pt x="161916" y="617280"/>
                  <a:pt x="155142" y="620328"/>
                  <a:pt x="163513" y="617537"/>
                </a:cubicBezTo>
                <a:cubicBezTo>
                  <a:pt x="165630" y="615950"/>
                  <a:pt x="168325" y="614928"/>
                  <a:pt x="169863" y="612775"/>
                </a:cubicBezTo>
                <a:cubicBezTo>
                  <a:pt x="171131" y="611000"/>
                  <a:pt x="170640" y="608451"/>
                  <a:pt x="171450" y="606425"/>
                </a:cubicBezTo>
                <a:cubicBezTo>
                  <a:pt x="174683" y="598341"/>
                  <a:pt x="177723" y="594636"/>
                  <a:pt x="182563" y="587375"/>
                </a:cubicBezTo>
                <a:cubicBezTo>
                  <a:pt x="185190" y="576866"/>
                  <a:pt x="183760" y="576538"/>
                  <a:pt x="188913" y="569912"/>
                </a:cubicBezTo>
                <a:cubicBezTo>
                  <a:pt x="191450" y="566650"/>
                  <a:pt x="194268" y="563614"/>
                  <a:pt x="196850" y="560387"/>
                </a:cubicBezTo>
                <a:cubicBezTo>
                  <a:pt x="198503" y="558321"/>
                  <a:pt x="199411" y="555505"/>
                  <a:pt x="201613" y="554037"/>
                </a:cubicBezTo>
                <a:cubicBezTo>
                  <a:pt x="204398" y="552181"/>
                  <a:pt x="207932" y="551824"/>
                  <a:pt x="211138" y="550862"/>
                </a:cubicBezTo>
                <a:cubicBezTo>
                  <a:pt x="220543" y="548041"/>
                  <a:pt x="216314" y="550145"/>
                  <a:pt x="228600" y="547687"/>
                </a:cubicBezTo>
                <a:cubicBezTo>
                  <a:pt x="256022" y="542202"/>
                  <a:pt x="259027" y="544513"/>
                  <a:pt x="268288" y="542925"/>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8285D136-2340-EA85-09D0-B9849D9FD07D}"/>
              </a:ext>
            </a:extLst>
          </p:cNvPr>
          <p:cNvSpPr/>
          <p:nvPr/>
        </p:nvSpPr>
        <p:spPr>
          <a:xfrm>
            <a:off x="6828367" y="4637617"/>
            <a:ext cx="789516" cy="692150"/>
          </a:xfrm>
          <a:custGeom>
            <a:avLst/>
            <a:gdLst>
              <a:gd name="connsiteX0" fmla="*/ 25400 w 789516"/>
              <a:gd name="connsiteY0" fmla="*/ 254000 h 692150"/>
              <a:gd name="connsiteX1" fmla="*/ 16933 w 789516"/>
              <a:gd name="connsiteY1" fmla="*/ 209550 h 692150"/>
              <a:gd name="connsiteX2" fmla="*/ 10583 w 789516"/>
              <a:gd name="connsiteY2" fmla="*/ 173566 h 692150"/>
              <a:gd name="connsiteX3" fmla="*/ 8466 w 789516"/>
              <a:gd name="connsiteY3" fmla="*/ 158750 h 692150"/>
              <a:gd name="connsiteX4" fmla="*/ 6350 w 789516"/>
              <a:gd name="connsiteY4" fmla="*/ 137583 h 692150"/>
              <a:gd name="connsiteX5" fmla="*/ 0 w 789516"/>
              <a:gd name="connsiteY5" fmla="*/ 112183 h 692150"/>
              <a:gd name="connsiteX6" fmla="*/ 2116 w 789516"/>
              <a:gd name="connsiteY6" fmla="*/ 105833 h 692150"/>
              <a:gd name="connsiteX7" fmla="*/ 6350 w 789516"/>
              <a:gd name="connsiteY7" fmla="*/ 99483 h 692150"/>
              <a:gd name="connsiteX8" fmla="*/ 8466 w 789516"/>
              <a:gd name="connsiteY8" fmla="*/ 88900 h 692150"/>
              <a:gd name="connsiteX9" fmla="*/ 23283 w 789516"/>
              <a:gd name="connsiteY9" fmla="*/ 74083 h 692150"/>
              <a:gd name="connsiteX10" fmla="*/ 29633 w 789516"/>
              <a:gd name="connsiteY10" fmla="*/ 71966 h 692150"/>
              <a:gd name="connsiteX11" fmla="*/ 46566 w 789516"/>
              <a:gd name="connsiteY11" fmla="*/ 55033 h 692150"/>
              <a:gd name="connsiteX12" fmla="*/ 52916 w 789516"/>
              <a:gd name="connsiteY12" fmla="*/ 48683 h 692150"/>
              <a:gd name="connsiteX13" fmla="*/ 69850 w 789516"/>
              <a:gd name="connsiteY13" fmla="*/ 46566 h 692150"/>
              <a:gd name="connsiteX14" fmla="*/ 82550 w 789516"/>
              <a:gd name="connsiteY14" fmla="*/ 42333 h 692150"/>
              <a:gd name="connsiteX15" fmla="*/ 114300 w 789516"/>
              <a:gd name="connsiteY15" fmla="*/ 35983 h 692150"/>
              <a:gd name="connsiteX16" fmla="*/ 133350 w 789516"/>
              <a:gd name="connsiteY16" fmla="*/ 38100 h 692150"/>
              <a:gd name="connsiteX17" fmla="*/ 141816 w 789516"/>
              <a:gd name="connsiteY17" fmla="*/ 40216 h 692150"/>
              <a:gd name="connsiteX18" fmla="*/ 143933 w 789516"/>
              <a:gd name="connsiteY18" fmla="*/ 46566 h 692150"/>
              <a:gd name="connsiteX19" fmla="*/ 154516 w 789516"/>
              <a:gd name="connsiteY19" fmla="*/ 67733 h 692150"/>
              <a:gd name="connsiteX20" fmla="*/ 165100 w 789516"/>
              <a:gd name="connsiteY20" fmla="*/ 82550 h 692150"/>
              <a:gd name="connsiteX21" fmla="*/ 169333 w 789516"/>
              <a:gd name="connsiteY21" fmla="*/ 88900 h 692150"/>
              <a:gd name="connsiteX22" fmla="*/ 173566 w 789516"/>
              <a:gd name="connsiteY22" fmla="*/ 99483 h 692150"/>
              <a:gd name="connsiteX23" fmla="*/ 194733 w 789516"/>
              <a:gd name="connsiteY23" fmla="*/ 110066 h 692150"/>
              <a:gd name="connsiteX24" fmla="*/ 201083 w 789516"/>
              <a:gd name="connsiteY24" fmla="*/ 112183 h 692150"/>
              <a:gd name="connsiteX25" fmla="*/ 251883 w 789516"/>
              <a:gd name="connsiteY25" fmla="*/ 118533 h 692150"/>
              <a:gd name="connsiteX26" fmla="*/ 325966 w 789516"/>
              <a:gd name="connsiteY26" fmla="*/ 116416 h 692150"/>
              <a:gd name="connsiteX27" fmla="*/ 374650 w 789516"/>
              <a:gd name="connsiteY27" fmla="*/ 114300 h 692150"/>
              <a:gd name="connsiteX28" fmla="*/ 376766 w 789516"/>
              <a:gd name="connsiteY28" fmla="*/ 93133 h 692150"/>
              <a:gd name="connsiteX29" fmla="*/ 383116 w 789516"/>
              <a:gd name="connsiteY29" fmla="*/ 76200 h 692150"/>
              <a:gd name="connsiteX30" fmla="*/ 408516 w 789516"/>
              <a:gd name="connsiteY30" fmla="*/ 48683 h 692150"/>
              <a:gd name="connsiteX31" fmla="*/ 414866 w 789516"/>
              <a:gd name="connsiteY31" fmla="*/ 29633 h 692150"/>
              <a:gd name="connsiteX32" fmla="*/ 421216 w 789516"/>
              <a:gd name="connsiteY32" fmla="*/ 14816 h 692150"/>
              <a:gd name="connsiteX33" fmla="*/ 442383 w 789516"/>
              <a:gd name="connsiteY33" fmla="*/ 4233 h 692150"/>
              <a:gd name="connsiteX34" fmla="*/ 450850 w 789516"/>
              <a:gd name="connsiteY34" fmla="*/ 0 h 692150"/>
              <a:gd name="connsiteX35" fmla="*/ 472016 w 789516"/>
              <a:gd name="connsiteY35" fmla="*/ 4233 h 692150"/>
              <a:gd name="connsiteX36" fmla="*/ 480483 w 789516"/>
              <a:gd name="connsiteY36" fmla="*/ 12700 h 692150"/>
              <a:gd name="connsiteX37" fmla="*/ 486833 w 789516"/>
              <a:gd name="connsiteY37" fmla="*/ 16933 h 692150"/>
              <a:gd name="connsiteX38" fmla="*/ 501650 w 789516"/>
              <a:gd name="connsiteY38" fmla="*/ 31750 h 692150"/>
              <a:gd name="connsiteX39" fmla="*/ 508000 w 789516"/>
              <a:gd name="connsiteY39" fmla="*/ 40216 h 692150"/>
              <a:gd name="connsiteX40" fmla="*/ 512233 w 789516"/>
              <a:gd name="connsiteY40" fmla="*/ 44450 h 692150"/>
              <a:gd name="connsiteX41" fmla="*/ 520700 w 789516"/>
              <a:gd name="connsiteY41" fmla="*/ 80433 h 692150"/>
              <a:gd name="connsiteX42" fmla="*/ 527050 w 789516"/>
              <a:gd name="connsiteY42" fmla="*/ 88900 h 692150"/>
              <a:gd name="connsiteX43" fmla="*/ 529166 w 789516"/>
              <a:gd name="connsiteY43" fmla="*/ 99483 h 692150"/>
              <a:gd name="connsiteX44" fmla="*/ 539750 w 789516"/>
              <a:gd name="connsiteY44" fmla="*/ 101600 h 692150"/>
              <a:gd name="connsiteX45" fmla="*/ 567266 w 789516"/>
              <a:gd name="connsiteY45" fmla="*/ 97366 h 692150"/>
              <a:gd name="connsiteX46" fmla="*/ 599016 w 789516"/>
              <a:gd name="connsiteY46" fmla="*/ 80433 h 692150"/>
              <a:gd name="connsiteX47" fmla="*/ 626533 w 789516"/>
              <a:gd name="connsiteY47" fmla="*/ 57150 h 692150"/>
              <a:gd name="connsiteX48" fmla="*/ 637116 w 789516"/>
              <a:gd name="connsiteY48" fmla="*/ 55033 h 692150"/>
              <a:gd name="connsiteX49" fmla="*/ 649816 w 789516"/>
              <a:gd name="connsiteY49" fmla="*/ 61383 h 692150"/>
              <a:gd name="connsiteX50" fmla="*/ 658283 w 789516"/>
              <a:gd name="connsiteY50" fmla="*/ 67733 h 692150"/>
              <a:gd name="connsiteX51" fmla="*/ 666750 w 789516"/>
              <a:gd name="connsiteY51" fmla="*/ 69850 h 692150"/>
              <a:gd name="connsiteX52" fmla="*/ 681566 w 789516"/>
              <a:gd name="connsiteY52" fmla="*/ 80433 h 692150"/>
              <a:gd name="connsiteX53" fmla="*/ 687916 w 789516"/>
              <a:gd name="connsiteY53" fmla="*/ 84666 h 692150"/>
              <a:gd name="connsiteX54" fmla="*/ 706966 w 789516"/>
              <a:gd name="connsiteY54" fmla="*/ 86783 h 692150"/>
              <a:gd name="connsiteX55" fmla="*/ 717550 w 789516"/>
              <a:gd name="connsiteY55" fmla="*/ 95250 h 692150"/>
              <a:gd name="connsiteX56" fmla="*/ 723900 w 789516"/>
              <a:gd name="connsiteY56" fmla="*/ 101600 h 692150"/>
              <a:gd name="connsiteX57" fmla="*/ 734483 w 789516"/>
              <a:gd name="connsiteY57" fmla="*/ 105833 h 692150"/>
              <a:gd name="connsiteX58" fmla="*/ 740833 w 789516"/>
              <a:gd name="connsiteY58" fmla="*/ 107950 h 692150"/>
              <a:gd name="connsiteX59" fmla="*/ 759883 w 789516"/>
              <a:gd name="connsiteY59" fmla="*/ 112183 h 692150"/>
              <a:gd name="connsiteX60" fmla="*/ 766233 w 789516"/>
              <a:gd name="connsiteY60" fmla="*/ 114300 h 692150"/>
              <a:gd name="connsiteX61" fmla="*/ 781050 w 789516"/>
              <a:gd name="connsiteY61" fmla="*/ 127000 h 692150"/>
              <a:gd name="connsiteX62" fmla="*/ 776816 w 789516"/>
              <a:gd name="connsiteY62" fmla="*/ 143933 h 692150"/>
              <a:gd name="connsiteX63" fmla="*/ 764116 w 789516"/>
              <a:gd name="connsiteY63" fmla="*/ 160866 h 692150"/>
              <a:gd name="connsiteX64" fmla="*/ 749300 w 789516"/>
              <a:gd name="connsiteY64" fmla="*/ 173566 h 692150"/>
              <a:gd name="connsiteX65" fmla="*/ 732366 w 789516"/>
              <a:gd name="connsiteY65" fmla="*/ 188383 h 692150"/>
              <a:gd name="connsiteX66" fmla="*/ 715433 w 789516"/>
              <a:gd name="connsiteY66" fmla="*/ 209550 h 692150"/>
              <a:gd name="connsiteX67" fmla="*/ 715433 w 789516"/>
              <a:gd name="connsiteY67" fmla="*/ 251883 h 692150"/>
              <a:gd name="connsiteX68" fmla="*/ 749300 w 789516"/>
              <a:gd name="connsiteY68" fmla="*/ 258233 h 692150"/>
              <a:gd name="connsiteX69" fmla="*/ 766233 w 789516"/>
              <a:gd name="connsiteY69" fmla="*/ 268816 h 692150"/>
              <a:gd name="connsiteX70" fmla="*/ 776816 w 789516"/>
              <a:gd name="connsiteY70" fmla="*/ 279400 h 692150"/>
              <a:gd name="connsiteX71" fmla="*/ 789516 w 789516"/>
              <a:gd name="connsiteY71" fmla="*/ 287866 h 692150"/>
              <a:gd name="connsiteX72" fmla="*/ 787400 w 789516"/>
              <a:gd name="connsiteY72" fmla="*/ 328083 h 692150"/>
              <a:gd name="connsiteX73" fmla="*/ 778933 w 789516"/>
              <a:gd name="connsiteY73" fmla="*/ 332316 h 692150"/>
              <a:gd name="connsiteX74" fmla="*/ 766233 w 789516"/>
              <a:gd name="connsiteY74" fmla="*/ 336550 h 692150"/>
              <a:gd name="connsiteX75" fmla="*/ 749300 w 789516"/>
              <a:gd name="connsiteY75" fmla="*/ 342900 h 692150"/>
              <a:gd name="connsiteX76" fmla="*/ 740833 w 789516"/>
              <a:gd name="connsiteY76" fmla="*/ 345016 h 692150"/>
              <a:gd name="connsiteX77" fmla="*/ 698500 w 789516"/>
              <a:gd name="connsiteY77" fmla="*/ 361950 h 692150"/>
              <a:gd name="connsiteX78" fmla="*/ 673100 w 789516"/>
              <a:gd name="connsiteY78" fmla="*/ 378883 h 692150"/>
              <a:gd name="connsiteX79" fmla="*/ 639233 w 789516"/>
              <a:gd name="connsiteY79" fmla="*/ 391583 h 692150"/>
              <a:gd name="connsiteX80" fmla="*/ 628650 w 789516"/>
              <a:gd name="connsiteY80" fmla="*/ 410633 h 692150"/>
              <a:gd name="connsiteX81" fmla="*/ 624416 w 789516"/>
              <a:gd name="connsiteY81" fmla="*/ 429683 h 692150"/>
              <a:gd name="connsiteX82" fmla="*/ 620183 w 789516"/>
              <a:gd name="connsiteY82" fmla="*/ 440266 h 692150"/>
              <a:gd name="connsiteX83" fmla="*/ 615950 w 789516"/>
              <a:gd name="connsiteY83" fmla="*/ 461433 h 692150"/>
              <a:gd name="connsiteX84" fmla="*/ 611716 w 789516"/>
              <a:gd name="connsiteY84" fmla="*/ 474133 h 692150"/>
              <a:gd name="connsiteX85" fmla="*/ 605366 w 789516"/>
              <a:gd name="connsiteY85" fmla="*/ 484716 h 692150"/>
              <a:gd name="connsiteX86" fmla="*/ 594783 w 789516"/>
              <a:gd name="connsiteY86" fmla="*/ 499533 h 692150"/>
              <a:gd name="connsiteX87" fmla="*/ 590550 w 789516"/>
              <a:gd name="connsiteY87" fmla="*/ 510116 h 692150"/>
              <a:gd name="connsiteX88" fmla="*/ 588433 w 789516"/>
              <a:gd name="connsiteY88" fmla="*/ 516466 h 692150"/>
              <a:gd name="connsiteX89" fmla="*/ 584200 w 789516"/>
              <a:gd name="connsiteY89" fmla="*/ 527050 h 692150"/>
              <a:gd name="connsiteX90" fmla="*/ 579966 w 789516"/>
              <a:gd name="connsiteY90" fmla="*/ 550333 h 692150"/>
              <a:gd name="connsiteX91" fmla="*/ 575733 w 789516"/>
              <a:gd name="connsiteY91" fmla="*/ 571500 h 692150"/>
              <a:gd name="connsiteX92" fmla="*/ 567266 w 789516"/>
              <a:gd name="connsiteY92" fmla="*/ 582083 h 692150"/>
              <a:gd name="connsiteX93" fmla="*/ 552450 w 789516"/>
              <a:gd name="connsiteY93" fmla="*/ 599016 h 692150"/>
              <a:gd name="connsiteX94" fmla="*/ 548216 w 789516"/>
              <a:gd name="connsiteY94" fmla="*/ 607483 h 692150"/>
              <a:gd name="connsiteX95" fmla="*/ 529166 w 789516"/>
              <a:gd name="connsiteY95" fmla="*/ 613833 h 692150"/>
              <a:gd name="connsiteX96" fmla="*/ 520700 w 789516"/>
              <a:gd name="connsiteY96" fmla="*/ 618066 h 692150"/>
              <a:gd name="connsiteX97" fmla="*/ 503766 w 789516"/>
              <a:gd name="connsiteY97" fmla="*/ 630766 h 692150"/>
              <a:gd name="connsiteX98" fmla="*/ 493183 w 789516"/>
              <a:gd name="connsiteY98" fmla="*/ 637116 h 692150"/>
              <a:gd name="connsiteX99" fmla="*/ 448733 w 789516"/>
              <a:gd name="connsiteY99" fmla="*/ 639233 h 692150"/>
              <a:gd name="connsiteX100" fmla="*/ 436033 w 789516"/>
              <a:gd name="connsiteY100" fmla="*/ 643466 h 692150"/>
              <a:gd name="connsiteX101" fmla="*/ 408516 w 789516"/>
              <a:gd name="connsiteY101" fmla="*/ 649816 h 692150"/>
              <a:gd name="connsiteX102" fmla="*/ 391583 w 789516"/>
              <a:gd name="connsiteY102" fmla="*/ 658283 h 692150"/>
              <a:gd name="connsiteX103" fmla="*/ 383116 w 789516"/>
              <a:gd name="connsiteY103" fmla="*/ 660400 h 692150"/>
              <a:gd name="connsiteX104" fmla="*/ 372533 w 789516"/>
              <a:gd name="connsiteY104" fmla="*/ 670983 h 692150"/>
              <a:gd name="connsiteX105" fmla="*/ 345016 w 789516"/>
              <a:gd name="connsiteY105" fmla="*/ 685800 h 692150"/>
              <a:gd name="connsiteX106" fmla="*/ 334433 w 789516"/>
              <a:gd name="connsiteY106" fmla="*/ 692150 h 692150"/>
              <a:gd name="connsiteX107" fmla="*/ 270933 w 789516"/>
              <a:gd name="connsiteY107" fmla="*/ 690033 h 692150"/>
              <a:gd name="connsiteX108" fmla="*/ 249766 w 789516"/>
              <a:gd name="connsiteY108" fmla="*/ 679450 h 692150"/>
              <a:gd name="connsiteX109" fmla="*/ 239183 w 789516"/>
              <a:gd name="connsiteY109" fmla="*/ 677333 h 692150"/>
              <a:gd name="connsiteX110" fmla="*/ 226483 w 789516"/>
              <a:gd name="connsiteY110" fmla="*/ 664633 h 692150"/>
              <a:gd name="connsiteX111" fmla="*/ 220133 w 789516"/>
              <a:gd name="connsiteY111" fmla="*/ 662516 h 692150"/>
              <a:gd name="connsiteX112" fmla="*/ 171450 w 789516"/>
              <a:gd name="connsiteY112" fmla="*/ 654050 h 692150"/>
              <a:gd name="connsiteX113" fmla="*/ 156633 w 789516"/>
              <a:gd name="connsiteY113" fmla="*/ 647700 h 692150"/>
              <a:gd name="connsiteX114" fmla="*/ 150283 w 789516"/>
              <a:gd name="connsiteY114" fmla="*/ 641350 h 692150"/>
              <a:gd name="connsiteX115" fmla="*/ 135466 w 789516"/>
              <a:gd name="connsiteY115" fmla="*/ 630766 h 692150"/>
              <a:gd name="connsiteX116" fmla="*/ 110066 w 789516"/>
              <a:gd name="connsiteY116" fmla="*/ 622300 h 692150"/>
              <a:gd name="connsiteX117" fmla="*/ 76200 w 789516"/>
              <a:gd name="connsiteY117" fmla="*/ 599016 h 692150"/>
              <a:gd name="connsiteX118" fmla="*/ 71966 w 789516"/>
              <a:gd name="connsiteY118" fmla="*/ 592666 h 692150"/>
              <a:gd name="connsiteX119" fmla="*/ 71966 w 789516"/>
              <a:gd name="connsiteY119" fmla="*/ 520700 h 692150"/>
              <a:gd name="connsiteX120" fmla="*/ 78316 w 789516"/>
              <a:gd name="connsiteY120" fmla="*/ 505883 h 692150"/>
              <a:gd name="connsiteX121" fmla="*/ 76200 w 789516"/>
              <a:gd name="connsiteY121" fmla="*/ 457200 h 692150"/>
              <a:gd name="connsiteX122" fmla="*/ 74083 w 789516"/>
              <a:gd name="connsiteY122" fmla="*/ 450850 h 692150"/>
              <a:gd name="connsiteX123" fmla="*/ 65616 w 789516"/>
              <a:gd name="connsiteY123" fmla="*/ 446616 h 692150"/>
              <a:gd name="connsiteX124" fmla="*/ 61383 w 789516"/>
              <a:gd name="connsiteY124" fmla="*/ 438150 h 692150"/>
              <a:gd name="connsiteX125" fmla="*/ 52916 w 789516"/>
              <a:gd name="connsiteY125" fmla="*/ 429683 h 692150"/>
              <a:gd name="connsiteX126" fmla="*/ 50800 w 789516"/>
              <a:gd name="connsiteY126" fmla="*/ 423333 h 692150"/>
              <a:gd name="connsiteX127" fmla="*/ 55033 w 789516"/>
              <a:gd name="connsiteY127" fmla="*/ 404283 h 692150"/>
              <a:gd name="connsiteX128" fmla="*/ 59266 w 789516"/>
              <a:gd name="connsiteY128" fmla="*/ 387350 h 692150"/>
              <a:gd name="connsiteX129" fmla="*/ 57150 w 789516"/>
              <a:gd name="connsiteY129" fmla="*/ 372533 h 692150"/>
              <a:gd name="connsiteX130" fmla="*/ 55033 w 789516"/>
              <a:gd name="connsiteY130" fmla="*/ 364066 h 692150"/>
              <a:gd name="connsiteX131" fmla="*/ 48683 w 789516"/>
              <a:gd name="connsiteY131" fmla="*/ 361950 h 692150"/>
              <a:gd name="connsiteX132" fmla="*/ 33866 w 789516"/>
              <a:gd name="connsiteY132" fmla="*/ 359833 h 692150"/>
              <a:gd name="connsiteX133" fmla="*/ 19050 w 789516"/>
              <a:gd name="connsiteY133" fmla="*/ 347133 h 692150"/>
              <a:gd name="connsiteX134" fmla="*/ 6350 w 789516"/>
              <a:gd name="connsiteY134" fmla="*/ 332316 h 692150"/>
              <a:gd name="connsiteX135" fmla="*/ 2116 w 789516"/>
              <a:gd name="connsiteY135" fmla="*/ 317500 h 692150"/>
              <a:gd name="connsiteX136" fmla="*/ 6350 w 789516"/>
              <a:gd name="connsiteY136" fmla="*/ 289983 h 692150"/>
              <a:gd name="connsiteX137" fmla="*/ 14816 w 789516"/>
              <a:gd name="connsiteY137" fmla="*/ 287866 h 692150"/>
              <a:gd name="connsiteX138" fmla="*/ 16933 w 789516"/>
              <a:gd name="connsiteY138" fmla="*/ 275166 h 692150"/>
              <a:gd name="connsiteX139" fmla="*/ 25400 w 789516"/>
              <a:gd name="connsiteY139" fmla="*/ 254000 h 6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89516" h="692150">
                <a:moveTo>
                  <a:pt x="25400" y="254000"/>
                </a:moveTo>
                <a:cubicBezTo>
                  <a:pt x="25400" y="243064"/>
                  <a:pt x="23136" y="246766"/>
                  <a:pt x="16933" y="209550"/>
                </a:cubicBezTo>
                <a:cubicBezTo>
                  <a:pt x="14931" y="197536"/>
                  <a:pt x="12306" y="185624"/>
                  <a:pt x="10583" y="173566"/>
                </a:cubicBezTo>
                <a:cubicBezTo>
                  <a:pt x="9877" y="168627"/>
                  <a:pt x="9049" y="163705"/>
                  <a:pt x="8466" y="158750"/>
                </a:cubicBezTo>
                <a:cubicBezTo>
                  <a:pt x="7638" y="151708"/>
                  <a:pt x="7456" y="144587"/>
                  <a:pt x="6350" y="137583"/>
                </a:cubicBezTo>
                <a:cubicBezTo>
                  <a:pt x="4229" y="124148"/>
                  <a:pt x="3282" y="122032"/>
                  <a:pt x="0" y="112183"/>
                </a:cubicBezTo>
                <a:cubicBezTo>
                  <a:pt x="705" y="110066"/>
                  <a:pt x="1118" y="107829"/>
                  <a:pt x="2116" y="105833"/>
                </a:cubicBezTo>
                <a:cubicBezTo>
                  <a:pt x="3254" y="103558"/>
                  <a:pt x="5457" y="101865"/>
                  <a:pt x="6350" y="99483"/>
                </a:cubicBezTo>
                <a:cubicBezTo>
                  <a:pt x="7613" y="96115"/>
                  <a:pt x="7005" y="92187"/>
                  <a:pt x="8466" y="88900"/>
                </a:cubicBezTo>
                <a:cubicBezTo>
                  <a:pt x="11108" y="82954"/>
                  <a:pt x="17818" y="77206"/>
                  <a:pt x="23283" y="74083"/>
                </a:cubicBezTo>
                <a:cubicBezTo>
                  <a:pt x="25220" y="72976"/>
                  <a:pt x="27516" y="72672"/>
                  <a:pt x="29633" y="71966"/>
                </a:cubicBezTo>
                <a:cubicBezTo>
                  <a:pt x="40409" y="54007"/>
                  <a:pt x="30146" y="67348"/>
                  <a:pt x="46566" y="55033"/>
                </a:cubicBezTo>
                <a:cubicBezTo>
                  <a:pt x="48961" y="53237"/>
                  <a:pt x="50103" y="49706"/>
                  <a:pt x="52916" y="48683"/>
                </a:cubicBezTo>
                <a:cubicBezTo>
                  <a:pt x="58262" y="46739"/>
                  <a:pt x="64205" y="47272"/>
                  <a:pt x="69850" y="46566"/>
                </a:cubicBezTo>
                <a:cubicBezTo>
                  <a:pt x="74083" y="45155"/>
                  <a:pt x="78276" y="43615"/>
                  <a:pt x="82550" y="42333"/>
                </a:cubicBezTo>
                <a:cubicBezTo>
                  <a:pt x="92872" y="39236"/>
                  <a:pt x="103705" y="37749"/>
                  <a:pt x="114300" y="35983"/>
                </a:cubicBezTo>
                <a:cubicBezTo>
                  <a:pt x="120650" y="36689"/>
                  <a:pt x="127035" y="37129"/>
                  <a:pt x="133350" y="38100"/>
                </a:cubicBezTo>
                <a:cubicBezTo>
                  <a:pt x="136225" y="38542"/>
                  <a:pt x="139545" y="38399"/>
                  <a:pt x="141816" y="40216"/>
                </a:cubicBezTo>
                <a:cubicBezTo>
                  <a:pt x="143558" y="41610"/>
                  <a:pt x="142998" y="44540"/>
                  <a:pt x="143933" y="46566"/>
                </a:cubicBezTo>
                <a:cubicBezTo>
                  <a:pt x="147239" y="53728"/>
                  <a:pt x="150140" y="61170"/>
                  <a:pt x="154516" y="67733"/>
                </a:cubicBezTo>
                <a:cubicBezTo>
                  <a:pt x="164507" y="82717"/>
                  <a:pt x="151954" y="64145"/>
                  <a:pt x="165100" y="82550"/>
                </a:cubicBezTo>
                <a:cubicBezTo>
                  <a:pt x="166579" y="84620"/>
                  <a:pt x="168195" y="86625"/>
                  <a:pt x="169333" y="88900"/>
                </a:cubicBezTo>
                <a:cubicBezTo>
                  <a:pt x="171032" y="92298"/>
                  <a:pt x="170647" y="97051"/>
                  <a:pt x="173566" y="99483"/>
                </a:cubicBezTo>
                <a:cubicBezTo>
                  <a:pt x="179626" y="104533"/>
                  <a:pt x="187250" y="107571"/>
                  <a:pt x="194733" y="110066"/>
                </a:cubicBezTo>
                <a:cubicBezTo>
                  <a:pt x="196850" y="110772"/>
                  <a:pt x="198876" y="111856"/>
                  <a:pt x="201083" y="112183"/>
                </a:cubicBezTo>
                <a:cubicBezTo>
                  <a:pt x="217964" y="114684"/>
                  <a:pt x="234950" y="116416"/>
                  <a:pt x="251883" y="118533"/>
                </a:cubicBezTo>
                <a:lnTo>
                  <a:pt x="325966" y="116416"/>
                </a:lnTo>
                <a:cubicBezTo>
                  <a:pt x="342200" y="115856"/>
                  <a:pt x="359884" y="121068"/>
                  <a:pt x="374650" y="114300"/>
                </a:cubicBezTo>
                <a:cubicBezTo>
                  <a:pt x="381096" y="111346"/>
                  <a:pt x="375228" y="100055"/>
                  <a:pt x="376766" y="93133"/>
                </a:cubicBezTo>
                <a:cubicBezTo>
                  <a:pt x="378074" y="87248"/>
                  <a:pt x="379841" y="81261"/>
                  <a:pt x="383116" y="76200"/>
                </a:cubicBezTo>
                <a:cubicBezTo>
                  <a:pt x="387600" y="69270"/>
                  <a:pt x="401137" y="56063"/>
                  <a:pt x="408516" y="48683"/>
                </a:cubicBezTo>
                <a:cubicBezTo>
                  <a:pt x="412446" y="25107"/>
                  <a:pt x="407426" y="44513"/>
                  <a:pt x="414866" y="29633"/>
                </a:cubicBezTo>
                <a:cubicBezTo>
                  <a:pt x="418018" y="23330"/>
                  <a:pt x="415934" y="20979"/>
                  <a:pt x="421216" y="14816"/>
                </a:cubicBezTo>
                <a:cubicBezTo>
                  <a:pt x="428900" y="5851"/>
                  <a:pt x="431841" y="9503"/>
                  <a:pt x="442383" y="4233"/>
                </a:cubicBezTo>
                <a:lnTo>
                  <a:pt x="450850" y="0"/>
                </a:lnTo>
                <a:cubicBezTo>
                  <a:pt x="457905" y="1411"/>
                  <a:pt x="465403" y="1399"/>
                  <a:pt x="472016" y="4233"/>
                </a:cubicBezTo>
                <a:cubicBezTo>
                  <a:pt x="475685" y="5805"/>
                  <a:pt x="477162" y="10486"/>
                  <a:pt x="480483" y="12700"/>
                </a:cubicBezTo>
                <a:lnTo>
                  <a:pt x="486833" y="16933"/>
                </a:lnTo>
                <a:cubicBezTo>
                  <a:pt x="503762" y="39506"/>
                  <a:pt x="481898" y="11999"/>
                  <a:pt x="501650" y="31750"/>
                </a:cubicBezTo>
                <a:cubicBezTo>
                  <a:pt x="504144" y="34244"/>
                  <a:pt x="505742" y="37506"/>
                  <a:pt x="508000" y="40216"/>
                </a:cubicBezTo>
                <a:cubicBezTo>
                  <a:pt x="509278" y="41749"/>
                  <a:pt x="510822" y="43039"/>
                  <a:pt x="512233" y="44450"/>
                </a:cubicBezTo>
                <a:cubicBezTo>
                  <a:pt x="512508" y="45964"/>
                  <a:pt x="516662" y="75048"/>
                  <a:pt x="520700" y="80433"/>
                </a:cubicBezTo>
                <a:lnTo>
                  <a:pt x="527050" y="88900"/>
                </a:lnTo>
                <a:cubicBezTo>
                  <a:pt x="527755" y="92428"/>
                  <a:pt x="526622" y="96939"/>
                  <a:pt x="529166" y="99483"/>
                </a:cubicBezTo>
                <a:cubicBezTo>
                  <a:pt x="531710" y="102027"/>
                  <a:pt x="536158" y="101800"/>
                  <a:pt x="539750" y="101600"/>
                </a:cubicBezTo>
                <a:cubicBezTo>
                  <a:pt x="549016" y="101085"/>
                  <a:pt x="558094" y="98777"/>
                  <a:pt x="567266" y="97366"/>
                </a:cubicBezTo>
                <a:cubicBezTo>
                  <a:pt x="577971" y="93085"/>
                  <a:pt x="590872" y="88577"/>
                  <a:pt x="599016" y="80433"/>
                </a:cubicBezTo>
                <a:cubicBezTo>
                  <a:pt x="607549" y="71900"/>
                  <a:pt x="615219" y="62293"/>
                  <a:pt x="626533" y="57150"/>
                </a:cubicBezTo>
                <a:cubicBezTo>
                  <a:pt x="629808" y="55661"/>
                  <a:pt x="633588" y="55739"/>
                  <a:pt x="637116" y="55033"/>
                </a:cubicBezTo>
                <a:cubicBezTo>
                  <a:pt x="641349" y="57150"/>
                  <a:pt x="645757" y="58948"/>
                  <a:pt x="649816" y="61383"/>
                </a:cubicBezTo>
                <a:cubicBezTo>
                  <a:pt x="652841" y="63198"/>
                  <a:pt x="655128" y="66155"/>
                  <a:pt x="658283" y="67733"/>
                </a:cubicBezTo>
                <a:cubicBezTo>
                  <a:pt x="660885" y="69034"/>
                  <a:pt x="663928" y="69144"/>
                  <a:pt x="666750" y="69850"/>
                </a:cubicBezTo>
                <a:cubicBezTo>
                  <a:pt x="682835" y="85935"/>
                  <a:pt x="668052" y="73676"/>
                  <a:pt x="681566" y="80433"/>
                </a:cubicBezTo>
                <a:cubicBezTo>
                  <a:pt x="683841" y="81571"/>
                  <a:pt x="685448" y="84049"/>
                  <a:pt x="687916" y="84666"/>
                </a:cubicBezTo>
                <a:cubicBezTo>
                  <a:pt x="694114" y="86216"/>
                  <a:pt x="700616" y="86077"/>
                  <a:pt x="706966" y="86783"/>
                </a:cubicBezTo>
                <a:cubicBezTo>
                  <a:pt x="710494" y="89605"/>
                  <a:pt x="714150" y="92275"/>
                  <a:pt x="717550" y="95250"/>
                </a:cubicBezTo>
                <a:cubicBezTo>
                  <a:pt x="719803" y="97221"/>
                  <a:pt x="721362" y="100014"/>
                  <a:pt x="723900" y="101600"/>
                </a:cubicBezTo>
                <a:cubicBezTo>
                  <a:pt x="727122" y="103614"/>
                  <a:pt x="730926" y="104499"/>
                  <a:pt x="734483" y="105833"/>
                </a:cubicBezTo>
                <a:cubicBezTo>
                  <a:pt x="736572" y="106616"/>
                  <a:pt x="738668" y="107409"/>
                  <a:pt x="740833" y="107950"/>
                </a:cubicBezTo>
                <a:cubicBezTo>
                  <a:pt x="758299" y="112316"/>
                  <a:pt x="744667" y="107835"/>
                  <a:pt x="759883" y="112183"/>
                </a:cubicBezTo>
                <a:cubicBezTo>
                  <a:pt x="762028" y="112796"/>
                  <a:pt x="764237" y="113302"/>
                  <a:pt x="766233" y="114300"/>
                </a:cubicBezTo>
                <a:cubicBezTo>
                  <a:pt x="772681" y="117524"/>
                  <a:pt x="775841" y="121791"/>
                  <a:pt x="781050" y="127000"/>
                </a:cubicBezTo>
                <a:cubicBezTo>
                  <a:pt x="779639" y="132644"/>
                  <a:pt x="778804" y="138465"/>
                  <a:pt x="776816" y="143933"/>
                </a:cubicBezTo>
                <a:cubicBezTo>
                  <a:pt x="775699" y="147005"/>
                  <a:pt x="764189" y="160793"/>
                  <a:pt x="764116" y="160866"/>
                </a:cubicBezTo>
                <a:cubicBezTo>
                  <a:pt x="759516" y="165466"/>
                  <a:pt x="754334" y="169447"/>
                  <a:pt x="749300" y="173566"/>
                </a:cubicBezTo>
                <a:cubicBezTo>
                  <a:pt x="742365" y="179240"/>
                  <a:pt x="737982" y="180895"/>
                  <a:pt x="732366" y="188383"/>
                </a:cubicBezTo>
                <a:cubicBezTo>
                  <a:pt x="715661" y="210656"/>
                  <a:pt x="729145" y="200407"/>
                  <a:pt x="715433" y="209550"/>
                </a:cubicBezTo>
                <a:cubicBezTo>
                  <a:pt x="713338" y="222120"/>
                  <a:pt x="709203" y="240808"/>
                  <a:pt x="715433" y="251883"/>
                </a:cubicBezTo>
                <a:cubicBezTo>
                  <a:pt x="717131" y="254901"/>
                  <a:pt x="746885" y="257931"/>
                  <a:pt x="749300" y="258233"/>
                </a:cubicBezTo>
                <a:cubicBezTo>
                  <a:pt x="750086" y="258705"/>
                  <a:pt x="763866" y="266745"/>
                  <a:pt x="766233" y="268816"/>
                </a:cubicBezTo>
                <a:cubicBezTo>
                  <a:pt x="769988" y="272101"/>
                  <a:pt x="772665" y="276633"/>
                  <a:pt x="776816" y="279400"/>
                </a:cubicBezTo>
                <a:lnTo>
                  <a:pt x="789516" y="287866"/>
                </a:lnTo>
                <a:cubicBezTo>
                  <a:pt x="788811" y="301272"/>
                  <a:pt x="790509" y="315024"/>
                  <a:pt x="787400" y="328083"/>
                </a:cubicBezTo>
                <a:cubicBezTo>
                  <a:pt x="786669" y="331153"/>
                  <a:pt x="781863" y="331144"/>
                  <a:pt x="778933" y="332316"/>
                </a:cubicBezTo>
                <a:cubicBezTo>
                  <a:pt x="774790" y="333973"/>
                  <a:pt x="770411" y="334983"/>
                  <a:pt x="766233" y="336550"/>
                </a:cubicBezTo>
                <a:cubicBezTo>
                  <a:pt x="760589" y="338667"/>
                  <a:pt x="755019" y="340994"/>
                  <a:pt x="749300" y="342900"/>
                </a:cubicBezTo>
                <a:cubicBezTo>
                  <a:pt x="746540" y="343820"/>
                  <a:pt x="743610" y="344148"/>
                  <a:pt x="740833" y="345016"/>
                </a:cubicBezTo>
                <a:cubicBezTo>
                  <a:pt x="725632" y="349766"/>
                  <a:pt x="711970" y="353531"/>
                  <a:pt x="698500" y="361950"/>
                </a:cubicBezTo>
                <a:cubicBezTo>
                  <a:pt x="682922" y="371686"/>
                  <a:pt x="686142" y="373666"/>
                  <a:pt x="673100" y="378883"/>
                </a:cubicBezTo>
                <a:cubicBezTo>
                  <a:pt x="661906" y="383361"/>
                  <a:pt x="639233" y="391583"/>
                  <a:pt x="639233" y="391583"/>
                </a:cubicBezTo>
                <a:cubicBezTo>
                  <a:pt x="635705" y="397933"/>
                  <a:pt x="631899" y="404136"/>
                  <a:pt x="628650" y="410633"/>
                </a:cubicBezTo>
                <a:cubicBezTo>
                  <a:pt x="625452" y="417029"/>
                  <a:pt x="626368" y="422526"/>
                  <a:pt x="624416" y="429683"/>
                </a:cubicBezTo>
                <a:cubicBezTo>
                  <a:pt x="623416" y="433349"/>
                  <a:pt x="621594" y="436738"/>
                  <a:pt x="620183" y="440266"/>
                </a:cubicBezTo>
                <a:cubicBezTo>
                  <a:pt x="618755" y="448835"/>
                  <a:pt x="618316" y="453548"/>
                  <a:pt x="615950" y="461433"/>
                </a:cubicBezTo>
                <a:cubicBezTo>
                  <a:pt x="614668" y="465707"/>
                  <a:pt x="614012" y="470307"/>
                  <a:pt x="611716" y="474133"/>
                </a:cubicBezTo>
                <a:cubicBezTo>
                  <a:pt x="609599" y="477661"/>
                  <a:pt x="607648" y="481293"/>
                  <a:pt x="605366" y="484716"/>
                </a:cubicBezTo>
                <a:cubicBezTo>
                  <a:pt x="601999" y="489766"/>
                  <a:pt x="597841" y="494290"/>
                  <a:pt x="594783" y="499533"/>
                </a:cubicBezTo>
                <a:cubicBezTo>
                  <a:pt x="592869" y="502815"/>
                  <a:pt x="591884" y="506559"/>
                  <a:pt x="590550" y="510116"/>
                </a:cubicBezTo>
                <a:cubicBezTo>
                  <a:pt x="589767" y="512205"/>
                  <a:pt x="589216" y="514377"/>
                  <a:pt x="588433" y="516466"/>
                </a:cubicBezTo>
                <a:cubicBezTo>
                  <a:pt x="587099" y="520024"/>
                  <a:pt x="585292" y="523411"/>
                  <a:pt x="584200" y="527050"/>
                </a:cubicBezTo>
                <a:cubicBezTo>
                  <a:pt x="582950" y="531218"/>
                  <a:pt x="580636" y="546758"/>
                  <a:pt x="579966" y="550333"/>
                </a:cubicBezTo>
                <a:cubicBezTo>
                  <a:pt x="578640" y="557405"/>
                  <a:pt x="580228" y="565882"/>
                  <a:pt x="575733" y="571500"/>
                </a:cubicBezTo>
                <a:cubicBezTo>
                  <a:pt x="572911" y="575028"/>
                  <a:pt x="570267" y="578706"/>
                  <a:pt x="567266" y="582083"/>
                </a:cubicBezTo>
                <a:cubicBezTo>
                  <a:pt x="558978" y="591407"/>
                  <a:pt x="558833" y="588805"/>
                  <a:pt x="552450" y="599016"/>
                </a:cubicBezTo>
                <a:cubicBezTo>
                  <a:pt x="550777" y="601692"/>
                  <a:pt x="550878" y="605789"/>
                  <a:pt x="548216" y="607483"/>
                </a:cubicBezTo>
                <a:cubicBezTo>
                  <a:pt x="542569" y="611077"/>
                  <a:pt x="535413" y="611430"/>
                  <a:pt x="529166" y="613833"/>
                </a:cubicBezTo>
                <a:cubicBezTo>
                  <a:pt x="526221" y="614966"/>
                  <a:pt x="523325" y="616316"/>
                  <a:pt x="520700" y="618066"/>
                </a:cubicBezTo>
                <a:cubicBezTo>
                  <a:pt x="514829" y="621980"/>
                  <a:pt x="509567" y="626750"/>
                  <a:pt x="503766" y="630766"/>
                </a:cubicBezTo>
                <a:cubicBezTo>
                  <a:pt x="500384" y="633108"/>
                  <a:pt x="497249" y="636490"/>
                  <a:pt x="493183" y="637116"/>
                </a:cubicBezTo>
                <a:cubicBezTo>
                  <a:pt x="478522" y="639372"/>
                  <a:pt x="463550" y="638527"/>
                  <a:pt x="448733" y="639233"/>
                </a:cubicBezTo>
                <a:cubicBezTo>
                  <a:pt x="444500" y="640644"/>
                  <a:pt x="440389" y="642498"/>
                  <a:pt x="436033" y="643466"/>
                </a:cubicBezTo>
                <a:cubicBezTo>
                  <a:pt x="414143" y="648331"/>
                  <a:pt x="423294" y="646123"/>
                  <a:pt x="408516" y="649816"/>
                </a:cubicBezTo>
                <a:cubicBezTo>
                  <a:pt x="402872" y="652638"/>
                  <a:pt x="397408" y="655856"/>
                  <a:pt x="391583" y="658283"/>
                </a:cubicBezTo>
                <a:cubicBezTo>
                  <a:pt x="388898" y="659402"/>
                  <a:pt x="385537" y="658786"/>
                  <a:pt x="383116" y="660400"/>
                </a:cubicBezTo>
                <a:cubicBezTo>
                  <a:pt x="378965" y="663167"/>
                  <a:pt x="376288" y="667698"/>
                  <a:pt x="372533" y="670983"/>
                </a:cubicBezTo>
                <a:cubicBezTo>
                  <a:pt x="366758" y="676036"/>
                  <a:pt x="346320" y="685104"/>
                  <a:pt x="345016" y="685800"/>
                </a:cubicBezTo>
                <a:cubicBezTo>
                  <a:pt x="341386" y="687736"/>
                  <a:pt x="337961" y="690033"/>
                  <a:pt x="334433" y="692150"/>
                </a:cubicBezTo>
                <a:cubicBezTo>
                  <a:pt x="313266" y="691444"/>
                  <a:pt x="292073" y="691314"/>
                  <a:pt x="270933" y="690033"/>
                </a:cubicBezTo>
                <a:cubicBezTo>
                  <a:pt x="265330" y="689693"/>
                  <a:pt x="250858" y="679905"/>
                  <a:pt x="249766" y="679450"/>
                </a:cubicBezTo>
                <a:cubicBezTo>
                  <a:pt x="246445" y="678066"/>
                  <a:pt x="242711" y="678039"/>
                  <a:pt x="239183" y="677333"/>
                </a:cubicBezTo>
                <a:cubicBezTo>
                  <a:pt x="234950" y="673100"/>
                  <a:pt x="231209" y="668309"/>
                  <a:pt x="226483" y="664633"/>
                </a:cubicBezTo>
                <a:cubicBezTo>
                  <a:pt x="224722" y="663263"/>
                  <a:pt x="222266" y="663172"/>
                  <a:pt x="220133" y="662516"/>
                </a:cubicBezTo>
                <a:cubicBezTo>
                  <a:pt x="191156" y="653600"/>
                  <a:pt x="205061" y="656635"/>
                  <a:pt x="171450" y="654050"/>
                </a:cubicBezTo>
                <a:cubicBezTo>
                  <a:pt x="166511" y="651933"/>
                  <a:pt x="161241" y="650465"/>
                  <a:pt x="156633" y="647700"/>
                </a:cubicBezTo>
                <a:cubicBezTo>
                  <a:pt x="154066" y="646160"/>
                  <a:pt x="152556" y="643298"/>
                  <a:pt x="150283" y="641350"/>
                </a:cubicBezTo>
                <a:cubicBezTo>
                  <a:pt x="148944" y="640203"/>
                  <a:pt x="138143" y="632105"/>
                  <a:pt x="135466" y="630766"/>
                </a:cubicBezTo>
                <a:cubicBezTo>
                  <a:pt x="117998" y="622032"/>
                  <a:pt x="131396" y="631083"/>
                  <a:pt x="110066" y="622300"/>
                </a:cubicBezTo>
                <a:cubicBezTo>
                  <a:pt x="91047" y="614469"/>
                  <a:pt x="88784" y="613173"/>
                  <a:pt x="76200" y="599016"/>
                </a:cubicBezTo>
                <a:cubicBezTo>
                  <a:pt x="74510" y="597115"/>
                  <a:pt x="73377" y="594783"/>
                  <a:pt x="71966" y="592666"/>
                </a:cubicBezTo>
                <a:cubicBezTo>
                  <a:pt x="68285" y="559525"/>
                  <a:pt x="68535" y="570457"/>
                  <a:pt x="71966" y="520700"/>
                </a:cubicBezTo>
                <a:cubicBezTo>
                  <a:pt x="72492" y="513078"/>
                  <a:pt x="74400" y="511757"/>
                  <a:pt x="78316" y="505883"/>
                </a:cubicBezTo>
                <a:cubicBezTo>
                  <a:pt x="82722" y="483857"/>
                  <a:pt x="81602" y="495016"/>
                  <a:pt x="76200" y="457200"/>
                </a:cubicBezTo>
                <a:cubicBezTo>
                  <a:pt x="75884" y="454991"/>
                  <a:pt x="75661" y="452428"/>
                  <a:pt x="74083" y="450850"/>
                </a:cubicBezTo>
                <a:cubicBezTo>
                  <a:pt x="71852" y="448619"/>
                  <a:pt x="68438" y="448027"/>
                  <a:pt x="65616" y="446616"/>
                </a:cubicBezTo>
                <a:cubicBezTo>
                  <a:pt x="64205" y="443794"/>
                  <a:pt x="63276" y="440674"/>
                  <a:pt x="61383" y="438150"/>
                </a:cubicBezTo>
                <a:cubicBezTo>
                  <a:pt x="58988" y="434957"/>
                  <a:pt x="52916" y="429683"/>
                  <a:pt x="52916" y="429683"/>
                </a:cubicBezTo>
                <a:cubicBezTo>
                  <a:pt x="52211" y="427566"/>
                  <a:pt x="50800" y="425564"/>
                  <a:pt x="50800" y="423333"/>
                </a:cubicBezTo>
                <a:cubicBezTo>
                  <a:pt x="50800" y="413077"/>
                  <a:pt x="52849" y="412289"/>
                  <a:pt x="55033" y="404283"/>
                </a:cubicBezTo>
                <a:cubicBezTo>
                  <a:pt x="56564" y="398670"/>
                  <a:pt x="59266" y="387350"/>
                  <a:pt x="59266" y="387350"/>
                </a:cubicBezTo>
                <a:cubicBezTo>
                  <a:pt x="58561" y="382411"/>
                  <a:pt x="58042" y="377442"/>
                  <a:pt x="57150" y="372533"/>
                </a:cubicBezTo>
                <a:cubicBezTo>
                  <a:pt x="56630" y="369671"/>
                  <a:pt x="56850" y="366338"/>
                  <a:pt x="55033" y="364066"/>
                </a:cubicBezTo>
                <a:cubicBezTo>
                  <a:pt x="53639" y="362324"/>
                  <a:pt x="50871" y="362388"/>
                  <a:pt x="48683" y="361950"/>
                </a:cubicBezTo>
                <a:cubicBezTo>
                  <a:pt x="43791" y="360972"/>
                  <a:pt x="38805" y="360539"/>
                  <a:pt x="33866" y="359833"/>
                </a:cubicBezTo>
                <a:cubicBezTo>
                  <a:pt x="28927" y="355600"/>
                  <a:pt x="23863" y="351509"/>
                  <a:pt x="19050" y="347133"/>
                </a:cubicBezTo>
                <a:cubicBezTo>
                  <a:pt x="14275" y="342792"/>
                  <a:pt x="9298" y="338211"/>
                  <a:pt x="6350" y="332316"/>
                </a:cubicBezTo>
                <a:cubicBezTo>
                  <a:pt x="4831" y="329279"/>
                  <a:pt x="2795" y="320214"/>
                  <a:pt x="2116" y="317500"/>
                </a:cubicBezTo>
                <a:cubicBezTo>
                  <a:pt x="3527" y="308328"/>
                  <a:pt x="2694" y="298513"/>
                  <a:pt x="6350" y="289983"/>
                </a:cubicBezTo>
                <a:cubicBezTo>
                  <a:pt x="7496" y="287309"/>
                  <a:pt x="13125" y="290233"/>
                  <a:pt x="14816" y="287866"/>
                </a:cubicBezTo>
                <a:cubicBezTo>
                  <a:pt x="17310" y="284374"/>
                  <a:pt x="16401" y="279425"/>
                  <a:pt x="16933" y="275166"/>
                </a:cubicBezTo>
                <a:cubicBezTo>
                  <a:pt x="19120" y="257671"/>
                  <a:pt x="25400" y="264936"/>
                  <a:pt x="25400" y="254000"/>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4D0B4DAC-55E3-CDBD-7490-0B5ED4777A29}"/>
              </a:ext>
            </a:extLst>
          </p:cNvPr>
          <p:cNvSpPr/>
          <p:nvPr/>
        </p:nvSpPr>
        <p:spPr>
          <a:xfrm>
            <a:off x="6472767" y="5382683"/>
            <a:ext cx="881616" cy="812800"/>
          </a:xfrm>
          <a:custGeom>
            <a:avLst/>
            <a:gdLst>
              <a:gd name="connsiteX0" fmla="*/ 711200 w 881616"/>
              <a:gd name="connsiteY0" fmla="*/ 736600 h 812800"/>
              <a:gd name="connsiteX1" fmla="*/ 660400 w 881616"/>
              <a:gd name="connsiteY1" fmla="*/ 740834 h 812800"/>
              <a:gd name="connsiteX2" fmla="*/ 645583 w 881616"/>
              <a:gd name="connsiteY2" fmla="*/ 747184 h 812800"/>
              <a:gd name="connsiteX3" fmla="*/ 632883 w 881616"/>
              <a:gd name="connsiteY3" fmla="*/ 749300 h 812800"/>
              <a:gd name="connsiteX4" fmla="*/ 588433 w 881616"/>
              <a:gd name="connsiteY4" fmla="*/ 736600 h 812800"/>
              <a:gd name="connsiteX5" fmla="*/ 575733 w 881616"/>
              <a:gd name="connsiteY5" fmla="*/ 732367 h 812800"/>
              <a:gd name="connsiteX6" fmla="*/ 556683 w 881616"/>
              <a:gd name="connsiteY6" fmla="*/ 717550 h 812800"/>
              <a:gd name="connsiteX7" fmla="*/ 548216 w 881616"/>
              <a:gd name="connsiteY7" fmla="*/ 704850 h 812800"/>
              <a:gd name="connsiteX8" fmla="*/ 543983 w 881616"/>
              <a:gd name="connsiteY8" fmla="*/ 687917 h 812800"/>
              <a:gd name="connsiteX9" fmla="*/ 524933 w 881616"/>
              <a:gd name="connsiteY9" fmla="*/ 690034 h 812800"/>
              <a:gd name="connsiteX10" fmla="*/ 505883 w 881616"/>
              <a:gd name="connsiteY10" fmla="*/ 694267 h 812800"/>
              <a:gd name="connsiteX11" fmla="*/ 486833 w 881616"/>
              <a:gd name="connsiteY11" fmla="*/ 698500 h 812800"/>
              <a:gd name="connsiteX12" fmla="*/ 455083 w 881616"/>
              <a:gd name="connsiteY12" fmla="*/ 713317 h 812800"/>
              <a:gd name="connsiteX13" fmla="*/ 450850 w 881616"/>
              <a:gd name="connsiteY13" fmla="*/ 721784 h 812800"/>
              <a:gd name="connsiteX14" fmla="*/ 444500 w 881616"/>
              <a:gd name="connsiteY14" fmla="*/ 726017 h 812800"/>
              <a:gd name="connsiteX15" fmla="*/ 440266 w 881616"/>
              <a:gd name="connsiteY15" fmla="*/ 732367 h 812800"/>
              <a:gd name="connsiteX16" fmla="*/ 410633 w 881616"/>
              <a:gd name="connsiteY16" fmla="*/ 759884 h 812800"/>
              <a:gd name="connsiteX17" fmla="*/ 385233 w 881616"/>
              <a:gd name="connsiteY17" fmla="*/ 768350 h 812800"/>
              <a:gd name="connsiteX18" fmla="*/ 347133 w 881616"/>
              <a:gd name="connsiteY18" fmla="*/ 764117 h 812800"/>
              <a:gd name="connsiteX19" fmla="*/ 334433 w 881616"/>
              <a:gd name="connsiteY19" fmla="*/ 759884 h 812800"/>
              <a:gd name="connsiteX20" fmla="*/ 283633 w 881616"/>
              <a:gd name="connsiteY20" fmla="*/ 762000 h 812800"/>
              <a:gd name="connsiteX21" fmla="*/ 281516 w 881616"/>
              <a:gd name="connsiteY21" fmla="*/ 768350 h 812800"/>
              <a:gd name="connsiteX22" fmla="*/ 289983 w 881616"/>
              <a:gd name="connsiteY22" fmla="*/ 774700 h 812800"/>
              <a:gd name="connsiteX23" fmla="*/ 294216 w 881616"/>
              <a:gd name="connsiteY23" fmla="*/ 781050 h 812800"/>
              <a:gd name="connsiteX24" fmla="*/ 298450 w 881616"/>
              <a:gd name="connsiteY24" fmla="*/ 785284 h 812800"/>
              <a:gd name="connsiteX25" fmla="*/ 300566 w 881616"/>
              <a:gd name="connsiteY25" fmla="*/ 793750 h 812800"/>
              <a:gd name="connsiteX26" fmla="*/ 296333 w 881616"/>
              <a:gd name="connsiteY26" fmla="*/ 802217 h 812800"/>
              <a:gd name="connsiteX27" fmla="*/ 283633 w 881616"/>
              <a:gd name="connsiteY27" fmla="*/ 808567 h 812800"/>
              <a:gd name="connsiteX28" fmla="*/ 277283 w 881616"/>
              <a:gd name="connsiteY28" fmla="*/ 812800 h 812800"/>
              <a:gd name="connsiteX29" fmla="*/ 268816 w 881616"/>
              <a:gd name="connsiteY29" fmla="*/ 810684 h 812800"/>
              <a:gd name="connsiteX30" fmla="*/ 262466 w 881616"/>
              <a:gd name="connsiteY30" fmla="*/ 804334 h 812800"/>
              <a:gd name="connsiteX31" fmla="*/ 249766 w 881616"/>
              <a:gd name="connsiteY31" fmla="*/ 789517 h 812800"/>
              <a:gd name="connsiteX32" fmla="*/ 243416 w 881616"/>
              <a:gd name="connsiteY32" fmla="*/ 787400 h 812800"/>
              <a:gd name="connsiteX33" fmla="*/ 241300 w 881616"/>
              <a:gd name="connsiteY33" fmla="*/ 781050 h 812800"/>
              <a:gd name="connsiteX34" fmla="*/ 220133 w 881616"/>
              <a:gd name="connsiteY34" fmla="*/ 768350 h 812800"/>
              <a:gd name="connsiteX35" fmla="*/ 218016 w 881616"/>
              <a:gd name="connsiteY35" fmla="*/ 759884 h 812800"/>
              <a:gd name="connsiteX36" fmla="*/ 209550 w 881616"/>
              <a:gd name="connsiteY36" fmla="*/ 749300 h 812800"/>
              <a:gd name="connsiteX37" fmla="*/ 184150 w 881616"/>
              <a:gd name="connsiteY37" fmla="*/ 736600 h 812800"/>
              <a:gd name="connsiteX38" fmla="*/ 133350 w 881616"/>
              <a:gd name="connsiteY38" fmla="*/ 730250 h 812800"/>
              <a:gd name="connsiteX39" fmla="*/ 114300 w 881616"/>
              <a:gd name="connsiteY39" fmla="*/ 723900 h 812800"/>
              <a:gd name="connsiteX40" fmla="*/ 107950 w 881616"/>
              <a:gd name="connsiteY40" fmla="*/ 721784 h 812800"/>
              <a:gd name="connsiteX41" fmla="*/ 31750 w 881616"/>
              <a:gd name="connsiteY41" fmla="*/ 723900 h 812800"/>
              <a:gd name="connsiteX42" fmla="*/ 14816 w 881616"/>
              <a:gd name="connsiteY42" fmla="*/ 715434 h 812800"/>
              <a:gd name="connsiteX43" fmla="*/ 0 w 881616"/>
              <a:gd name="connsiteY43" fmla="*/ 709084 h 812800"/>
              <a:gd name="connsiteX44" fmla="*/ 8466 w 881616"/>
              <a:gd name="connsiteY44" fmla="*/ 702734 h 812800"/>
              <a:gd name="connsiteX45" fmla="*/ 12700 w 881616"/>
              <a:gd name="connsiteY45" fmla="*/ 696384 h 812800"/>
              <a:gd name="connsiteX46" fmla="*/ 25400 w 881616"/>
              <a:gd name="connsiteY46" fmla="*/ 687917 h 812800"/>
              <a:gd name="connsiteX47" fmla="*/ 29633 w 881616"/>
              <a:gd name="connsiteY47" fmla="*/ 681567 h 812800"/>
              <a:gd name="connsiteX48" fmla="*/ 31750 w 881616"/>
              <a:gd name="connsiteY48" fmla="*/ 675217 h 812800"/>
              <a:gd name="connsiteX49" fmla="*/ 40216 w 881616"/>
              <a:gd name="connsiteY49" fmla="*/ 670984 h 812800"/>
              <a:gd name="connsiteX50" fmla="*/ 50800 w 881616"/>
              <a:gd name="connsiteY50" fmla="*/ 668867 h 812800"/>
              <a:gd name="connsiteX51" fmla="*/ 82550 w 881616"/>
              <a:gd name="connsiteY51" fmla="*/ 664634 h 812800"/>
              <a:gd name="connsiteX52" fmla="*/ 93133 w 881616"/>
              <a:gd name="connsiteY52" fmla="*/ 660400 h 812800"/>
              <a:gd name="connsiteX53" fmla="*/ 112183 w 881616"/>
              <a:gd name="connsiteY53" fmla="*/ 658284 h 812800"/>
              <a:gd name="connsiteX54" fmla="*/ 122766 w 881616"/>
              <a:gd name="connsiteY54" fmla="*/ 643467 h 812800"/>
              <a:gd name="connsiteX55" fmla="*/ 131233 w 881616"/>
              <a:gd name="connsiteY55" fmla="*/ 637117 h 812800"/>
              <a:gd name="connsiteX56" fmla="*/ 139700 w 881616"/>
              <a:gd name="connsiteY56" fmla="*/ 632884 h 812800"/>
              <a:gd name="connsiteX57" fmla="*/ 152400 w 881616"/>
              <a:gd name="connsiteY57" fmla="*/ 624417 h 812800"/>
              <a:gd name="connsiteX58" fmla="*/ 158750 w 881616"/>
              <a:gd name="connsiteY58" fmla="*/ 615950 h 812800"/>
              <a:gd name="connsiteX59" fmla="*/ 167216 w 881616"/>
              <a:gd name="connsiteY59" fmla="*/ 607484 h 812800"/>
              <a:gd name="connsiteX60" fmla="*/ 171450 w 881616"/>
              <a:gd name="connsiteY60" fmla="*/ 594784 h 812800"/>
              <a:gd name="connsiteX61" fmla="*/ 179916 w 881616"/>
              <a:gd name="connsiteY61" fmla="*/ 584200 h 812800"/>
              <a:gd name="connsiteX62" fmla="*/ 190500 w 881616"/>
              <a:gd name="connsiteY62" fmla="*/ 556684 h 812800"/>
              <a:gd name="connsiteX63" fmla="*/ 192616 w 881616"/>
              <a:gd name="connsiteY63" fmla="*/ 546100 h 812800"/>
              <a:gd name="connsiteX64" fmla="*/ 207433 w 881616"/>
              <a:gd name="connsiteY64" fmla="*/ 531284 h 812800"/>
              <a:gd name="connsiteX65" fmla="*/ 213783 w 881616"/>
              <a:gd name="connsiteY65" fmla="*/ 524934 h 812800"/>
              <a:gd name="connsiteX66" fmla="*/ 220133 w 881616"/>
              <a:gd name="connsiteY66" fmla="*/ 522817 h 812800"/>
              <a:gd name="connsiteX67" fmla="*/ 273050 w 881616"/>
              <a:gd name="connsiteY67" fmla="*/ 518584 h 812800"/>
              <a:gd name="connsiteX68" fmla="*/ 302683 w 881616"/>
              <a:gd name="connsiteY68" fmla="*/ 508000 h 812800"/>
              <a:gd name="connsiteX69" fmla="*/ 311150 w 881616"/>
              <a:gd name="connsiteY69" fmla="*/ 501650 h 812800"/>
              <a:gd name="connsiteX70" fmla="*/ 328083 w 881616"/>
              <a:gd name="connsiteY70" fmla="*/ 474134 h 812800"/>
              <a:gd name="connsiteX71" fmla="*/ 342900 w 881616"/>
              <a:gd name="connsiteY71" fmla="*/ 450850 h 812800"/>
              <a:gd name="connsiteX72" fmla="*/ 351366 w 881616"/>
              <a:gd name="connsiteY72" fmla="*/ 383117 h 812800"/>
              <a:gd name="connsiteX73" fmla="*/ 355600 w 881616"/>
              <a:gd name="connsiteY73" fmla="*/ 359834 h 812800"/>
              <a:gd name="connsiteX74" fmla="*/ 353483 w 881616"/>
              <a:gd name="connsiteY74" fmla="*/ 338667 h 812800"/>
              <a:gd name="connsiteX75" fmla="*/ 345016 w 881616"/>
              <a:gd name="connsiteY75" fmla="*/ 325967 h 812800"/>
              <a:gd name="connsiteX76" fmla="*/ 342900 w 881616"/>
              <a:gd name="connsiteY76" fmla="*/ 313267 h 812800"/>
              <a:gd name="connsiteX77" fmla="*/ 332316 w 881616"/>
              <a:gd name="connsiteY77" fmla="*/ 302684 h 812800"/>
              <a:gd name="connsiteX78" fmla="*/ 328083 w 881616"/>
              <a:gd name="connsiteY78" fmla="*/ 296334 h 812800"/>
              <a:gd name="connsiteX79" fmla="*/ 315383 w 881616"/>
              <a:gd name="connsiteY79" fmla="*/ 285750 h 812800"/>
              <a:gd name="connsiteX80" fmla="*/ 309033 w 881616"/>
              <a:gd name="connsiteY80" fmla="*/ 283634 h 812800"/>
              <a:gd name="connsiteX81" fmla="*/ 296333 w 881616"/>
              <a:gd name="connsiteY81" fmla="*/ 277284 h 812800"/>
              <a:gd name="connsiteX82" fmla="*/ 289983 w 881616"/>
              <a:gd name="connsiteY82" fmla="*/ 273050 h 812800"/>
              <a:gd name="connsiteX83" fmla="*/ 285750 w 881616"/>
              <a:gd name="connsiteY83" fmla="*/ 266700 h 812800"/>
              <a:gd name="connsiteX84" fmla="*/ 309033 w 881616"/>
              <a:gd name="connsiteY84" fmla="*/ 260350 h 812800"/>
              <a:gd name="connsiteX85" fmla="*/ 317500 w 881616"/>
              <a:gd name="connsiteY85" fmla="*/ 256117 h 812800"/>
              <a:gd name="connsiteX86" fmla="*/ 319616 w 881616"/>
              <a:gd name="connsiteY86" fmla="*/ 249767 h 812800"/>
              <a:gd name="connsiteX87" fmla="*/ 325966 w 881616"/>
              <a:gd name="connsiteY87" fmla="*/ 245534 h 812800"/>
              <a:gd name="connsiteX88" fmla="*/ 330200 w 881616"/>
              <a:gd name="connsiteY88" fmla="*/ 232834 h 812800"/>
              <a:gd name="connsiteX89" fmla="*/ 332316 w 881616"/>
              <a:gd name="connsiteY89" fmla="*/ 196850 h 812800"/>
              <a:gd name="connsiteX90" fmla="*/ 334433 w 881616"/>
              <a:gd name="connsiteY90" fmla="*/ 190500 h 812800"/>
              <a:gd name="connsiteX91" fmla="*/ 336550 w 881616"/>
              <a:gd name="connsiteY91" fmla="*/ 182034 h 812800"/>
              <a:gd name="connsiteX92" fmla="*/ 340783 w 881616"/>
              <a:gd name="connsiteY92" fmla="*/ 175684 h 812800"/>
              <a:gd name="connsiteX93" fmla="*/ 345016 w 881616"/>
              <a:gd name="connsiteY93" fmla="*/ 160867 h 812800"/>
              <a:gd name="connsiteX94" fmla="*/ 351366 w 881616"/>
              <a:gd name="connsiteY94" fmla="*/ 156634 h 812800"/>
              <a:gd name="connsiteX95" fmla="*/ 364066 w 881616"/>
              <a:gd name="connsiteY95" fmla="*/ 139700 h 812800"/>
              <a:gd name="connsiteX96" fmla="*/ 368300 w 881616"/>
              <a:gd name="connsiteY96" fmla="*/ 135467 h 812800"/>
              <a:gd name="connsiteX97" fmla="*/ 370416 w 881616"/>
              <a:gd name="connsiteY97" fmla="*/ 129117 h 812800"/>
              <a:gd name="connsiteX98" fmla="*/ 374650 w 881616"/>
              <a:gd name="connsiteY98" fmla="*/ 110067 h 812800"/>
              <a:gd name="connsiteX99" fmla="*/ 389466 w 881616"/>
              <a:gd name="connsiteY99" fmla="*/ 78317 h 812800"/>
              <a:gd name="connsiteX100" fmla="*/ 395816 w 881616"/>
              <a:gd name="connsiteY100" fmla="*/ 69850 h 812800"/>
              <a:gd name="connsiteX101" fmla="*/ 400050 w 881616"/>
              <a:gd name="connsiteY101" fmla="*/ 65617 h 812800"/>
              <a:gd name="connsiteX102" fmla="*/ 404283 w 881616"/>
              <a:gd name="connsiteY102" fmla="*/ 59267 h 812800"/>
              <a:gd name="connsiteX103" fmla="*/ 423333 w 881616"/>
              <a:gd name="connsiteY103" fmla="*/ 52917 h 812800"/>
              <a:gd name="connsiteX104" fmla="*/ 433916 w 881616"/>
              <a:gd name="connsiteY104" fmla="*/ 48684 h 812800"/>
              <a:gd name="connsiteX105" fmla="*/ 440266 w 881616"/>
              <a:gd name="connsiteY105" fmla="*/ 46567 h 812800"/>
              <a:gd name="connsiteX106" fmla="*/ 459316 w 881616"/>
              <a:gd name="connsiteY106" fmla="*/ 40217 h 812800"/>
              <a:gd name="connsiteX107" fmla="*/ 493183 w 881616"/>
              <a:gd name="connsiteY107" fmla="*/ 35984 h 812800"/>
              <a:gd name="connsiteX108" fmla="*/ 499533 w 881616"/>
              <a:gd name="connsiteY108" fmla="*/ 31750 h 812800"/>
              <a:gd name="connsiteX109" fmla="*/ 514350 w 881616"/>
              <a:gd name="connsiteY109" fmla="*/ 27517 h 812800"/>
              <a:gd name="connsiteX110" fmla="*/ 535516 w 881616"/>
              <a:gd name="connsiteY110" fmla="*/ 16934 h 812800"/>
              <a:gd name="connsiteX111" fmla="*/ 543983 w 881616"/>
              <a:gd name="connsiteY111" fmla="*/ 12700 h 812800"/>
              <a:gd name="connsiteX112" fmla="*/ 573616 w 881616"/>
              <a:gd name="connsiteY112" fmla="*/ 6350 h 812800"/>
              <a:gd name="connsiteX113" fmla="*/ 590550 w 881616"/>
              <a:gd name="connsiteY113" fmla="*/ 4234 h 812800"/>
              <a:gd name="connsiteX114" fmla="*/ 603250 w 881616"/>
              <a:gd name="connsiteY114" fmla="*/ 2117 h 812800"/>
              <a:gd name="connsiteX115" fmla="*/ 626533 w 881616"/>
              <a:gd name="connsiteY115" fmla="*/ 0 h 812800"/>
              <a:gd name="connsiteX116" fmla="*/ 685800 w 881616"/>
              <a:gd name="connsiteY116" fmla="*/ 2117 h 812800"/>
              <a:gd name="connsiteX117" fmla="*/ 696383 w 881616"/>
              <a:gd name="connsiteY117" fmla="*/ 6350 h 812800"/>
              <a:gd name="connsiteX118" fmla="*/ 709083 w 881616"/>
              <a:gd name="connsiteY118" fmla="*/ 8467 h 812800"/>
              <a:gd name="connsiteX119" fmla="*/ 726016 w 881616"/>
              <a:gd name="connsiteY119" fmla="*/ 12700 h 812800"/>
              <a:gd name="connsiteX120" fmla="*/ 745066 w 881616"/>
              <a:gd name="connsiteY120" fmla="*/ 14817 h 812800"/>
              <a:gd name="connsiteX121" fmla="*/ 781050 w 881616"/>
              <a:gd name="connsiteY121" fmla="*/ 19050 h 812800"/>
              <a:gd name="connsiteX122" fmla="*/ 857250 w 881616"/>
              <a:gd name="connsiteY122" fmla="*/ 23284 h 812800"/>
              <a:gd name="connsiteX123" fmla="*/ 855133 w 881616"/>
              <a:gd name="connsiteY123" fmla="*/ 48684 h 812800"/>
              <a:gd name="connsiteX124" fmla="*/ 848783 w 881616"/>
              <a:gd name="connsiteY124" fmla="*/ 55034 h 812800"/>
              <a:gd name="connsiteX125" fmla="*/ 844550 w 881616"/>
              <a:gd name="connsiteY125" fmla="*/ 61384 h 812800"/>
              <a:gd name="connsiteX126" fmla="*/ 848783 w 881616"/>
              <a:gd name="connsiteY126" fmla="*/ 101600 h 812800"/>
              <a:gd name="connsiteX127" fmla="*/ 859366 w 881616"/>
              <a:gd name="connsiteY127" fmla="*/ 116417 h 812800"/>
              <a:gd name="connsiteX128" fmla="*/ 872066 w 881616"/>
              <a:gd name="connsiteY128" fmla="*/ 137584 h 812800"/>
              <a:gd name="connsiteX129" fmla="*/ 876300 w 881616"/>
              <a:gd name="connsiteY129" fmla="*/ 141817 h 812800"/>
              <a:gd name="connsiteX130" fmla="*/ 878416 w 881616"/>
              <a:gd name="connsiteY130" fmla="*/ 171450 h 812800"/>
              <a:gd name="connsiteX131" fmla="*/ 874183 w 881616"/>
              <a:gd name="connsiteY131" fmla="*/ 175684 h 812800"/>
              <a:gd name="connsiteX132" fmla="*/ 867833 w 881616"/>
              <a:gd name="connsiteY132" fmla="*/ 190500 h 812800"/>
              <a:gd name="connsiteX133" fmla="*/ 861483 w 881616"/>
              <a:gd name="connsiteY133" fmla="*/ 198967 h 812800"/>
              <a:gd name="connsiteX134" fmla="*/ 857250 w 881616"/>
              <a:gd name="connsiteY134" fmla="*/ 218017 h 812800"/>
              <a:gd name="connsiteX135" fmla="*/ 855133 w 881616"/>
              <a:gd name="connsiteY135" fmla="*/ 226484 h 812800"/>
              <a:gd name="connsiteX136" fmla="*/ 850900 w 881616"/>
              <a:gd name="connsiteY136" fmla="*/ 249767 h 812800"/>
              <a:gd name="connsiteX137" fmla="*/ 850900 w 881616"/>
              <a:gd name="connsiteY137" fmla="*/ 328084 h 812800"/>
              <a:gd name="connsiteX138" fmla="*/ 846666 w 881616"/>
              <a:gd name="connsiteY138" fmla="*/ 336550 h 812800"/>
              <a:gd name="connsiteX139" fmla="*/ 844550 w 881616"/>
              <a:gd name="connsiteY139" fmla="*/ 347134 h 812800"/>
              <a:gd name="connsiteX140" fmla="*/ 840316 w 881616"/>
              <a:gd name="connsiteY140" fmla="*/ 355600 h 812800"/>
              <a:gd name="connsiteX141" fmla="*/ 833966 w 881616"/>
              <a:gd name="connsiteY141" fmla="*/ 370417 h 812800"/>
              <a:gd name="connsiteX142" fmla="*/ 829733 w 881616"/>
              <a:gd name="connsiteY142" fmla="*/ 383117 h 812800"/>
              <a:gd name="connsiteX143" fmla="*/ 823383 w 881616"/>
              <a:gd name="connsiteY143" fmla="*/ 393700 h 812800"/>
              <a:gd name="connsiteX144" fmla="*/ 819150 w 881616"/>
              <a:gd name="connsiteY144" fmla="*/ 402167 h 812800"/>
              <a:gd name="connsiteX145" fmla="*/ 817033 w 881616"/>
              <a:gd name="connsiteY145" fmla="*/ 412750 h 812800"/>
              <a:gd name="connsiteX146" fmla="*/ 842433 w 881616"/>
              <a:gd name="connsiteY146" fmla="*/ 419100 h 812800"/>
              <a:gd name="connsiteX147" fmla="*/ 846666 w 881616"/>
              <a:gd name="connsiteY147" fmla="*/ 425450 h 812800"/>
              <a:gd name="connsiteX148" fmla="*/ 853016 w 881616"/>
              <a:gd name="connsiteY148" fmla="*/ 427567 h 812800"/>
              <a:gd name="connsiteX149" fmla="*/ 861483 w 881616"/>
              <a:gd name="connsiteY149" fmla="*/ 431800 h 812800"/>
              <a:gd name="connsiteX150" fmla="*/ 874183 w 881616"/>
              <a:gd name="connsiteY150" fmla="*/ 440267 h 812800"/>
              <a:gd name="connsiteX151" fmla="*/ 878416 w 881616"/>
              <a:gd name="connsiteY151" fmla="*/ 446617 h 812800"/>
              <a:gd name="connsiteX152" fmla="*/ 872066 w 881616"/>
              <a:gd name="connsiteY152" fmla="*/ 455084 h 812800"/>
              <a:gd name="connsiteX153" fmla="*/ 865716 w 881616"/>
              <a:gd name="connsiteY153" fmla="*/ 457200 h 812800"/>
              <a:gd name="connsiteX154" fmla="*/ 853016 w 881616"/>
              <a:gd name="connsiteY154" fmla="*/ 459317 h 812800"/>
              <a:gd name="connsiteX155" fmla="*/ 848783 w 881616"/>
              <a:gd name="connsiteY155" fmla="*/ 472017 h 812800"/>
              <a:gd name="connsiteX156" fmla="*/ 846666 w 881616"/>
              <a:gd name="connsiteY156" fmla="*/ 478367 h 812800"/>
              <a:gd name="connsiteX157" fmla="*/ 848783 w 881616"/>
              <a:gd name="connsiteY157" fmla="*/ 488950 h 812800"/>
              <a:gd name="connsiteX158" fmla="*/ 853016 w 881616"/>
              <a:gd name="connsiteY158" fmla="*/ 493184 h 812800"/>
              <a:gd name="connsiteX159" fmla="*/ 850900 w 881616"/>
              <a:gd name="connsiteY159" fmla="*/ 518584 h 812800"/>
              <a:gd name="connsiteX160" fmla="*/ 848783 w 881616"/>
              <a:gd name="connsiteY160" fmla="*/ 550334 h 812800"/>
              <a:gd name="connsiteX161" fmla="*/ 846666 w 881616"/>
              <a:gd name="connsiteY161" fmla="*/ 563034 h 812800"/>
              <a:gd name="connsiteX162" fmla="*/ 831850 w 881616"/>
              <a:gd name="connsiteY162" fmla="*/ 584200 h 812800"/>
              <a:gd name="connsiteX163" fmla="*/ 827616 w 881616"/>
              <a:gd name="connsiteY163" fmla="*/ 592667 h 812800"/>
              <a:gd name="connsiteX164" fmla="*/ 819150 w 881616"/>
              <a:gd name="connsiteY164" fmla="*/ 601134 h 812800"/>
              <a:gd name="connsiteX165" fmla="*/ 814916 w 881616"/>
              <a:gd name="connsiteY165" fmla="*/ 607484 h 812800"/>
              <a:gd name="connsiteX166" fmla="*/ 800100 w 881616"/>
              <a:gd name="connsiteY166" fmla="*/ 624417 h 812800"/>
              <a:gd name="connsiteX167" fmla="*/ 791633 w 881616"/>
              <a:gd name="connsiteY167" fmla="*/ 628650 h 812800"/>
              <a:gd name="connsiteX168" fmla="*/ 753533 w 881616"/>
              <a:gd name="connsiteY168" fmla="*/ 635000 h 812800"/>
              <a:gd name="connsiteX169" fmla="*/ 747183 w 881616"/>
              <a:gd name="connsiteY169" fmla="*/ 637117 h 812800"/>
              <a:gd name="connsiteX170" fmla="*/ 721783 w 881616"/>
              <a:gd name="connsiteY170" fmla="*/ 639234 h 812800"/>
              <a:gd name="connsiteX171" fmla="*/ 711200 w 881616"/>
              <a:gd name="connsiteY171" fmla="*/ 645584 h 812800"/>
              <a:gd name="connsiteX172" fmla="*/ 709083 w 881616"/>
              <a:gd name="connsiteY172" fmla="*/ 654050 h 812800"/>
              <a:gd name="connsiteX173" fmla="*/ 726016 w 881616"/>
              <a:gd name="connsiteY173" fmla="*/ 668867 h 812800"/>
              <a:gd name="connsiteX174" fmla="*/ 732366 w 881616"/>
              <a:gd name="connsiteY174" fmla="*/ 675217 h 812800"/>
              <a:gd name="connsiteX175" fmla="*/ 738716 w 881616"/>
              <a:gd name="connsiteY175" fmla="*/ 677334 h 812800"/>
              <a:gd name="connsiteX176" fmla="*/ 745066 w 881616"/>
              <a:gd name="connsiteY176" fmla="*/ 692150 h 812800"/>
              <a:gd name="connsiteX177" fmla="*/ 751416 w 881616"/>
              <a:gd name="connsiteY177" fmla="*/ 696384 h 812800"/>
              <a:gd name="connsiteX178" fmla="*/ 745066 w 881616"/>
              <a:gd name="connsiteY178" fmla="*/ 704850 h 812800"/>
              <a:gd name="connsiteX179" fmla="*/ 742950 w 881616"/>
              <a:gd name="connsiteY179" fmla="*/ 711200 h 812800"/>
              <a:gd name="connsiteX180" fmla="*/ 730250 w 881616"/>
              <a:gd name="connsiteY180" fmla="*/ 717550 h 812800"/>
              <a:gd name="connsiteX181" fmla="*/ 723900 w 881616"/>
              <a:gd name="connsiteY181" fmla="*/ 723900 h 812800"/>
              <a:gd name="connsiteX182" fmla="*/ 711200 w 881616"/>
              <a:gd name="connsiteY182" fmla="*/ 73660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881616" h="812800">
                <a:moveTo>
                  <a:pt x="711200" y="736600"/>
                </a:moveTo>
                <a:cubicBezTo>
                  <a:pt x="700617" y="739422"/>
                  <a:pt x="677302" y="739086"/>
                  <a:pt x="660400" y="740834"/>
                </a:cubicBezTo>
                <a:cubicBezTo>
                  <a:pt x="624186" y="744580"/>
                  <a:pt x="665491" y="739718"/>
                  <a:pt x="645583" y="747184"/>
                </a:cubicBezTo>
                <a:cubicBezTo>
                  <a:pt x="641565" y="748691"/>
                  <a:pt x="637116" y="748595"/>
                  <a:pt x="632883" y="749300"/>
                </a:cubicBezTo>
                <a:cubicBezTo>
                  <a:pt x="601518" y="745380"/>
                  <a:pt x="629346" y="750237"/>
                  <a:pt x="588433" y="736600"/>
                </a:cubicBezTo>
                <a:lnTo>
                  <a:pt x="575733" y="732367"/>
                </a:lnTo>
                <a:cubicBezTo>
                  <a:pt x="569383" y="727428"/>
                  <a:pt x="561145" y="724243"/>
                  <a:pt x="556683" y="717550"/>
                </a:cubicBezTo>
                <a:lnTo>
                  <a:pt x="548216" y="704850"/>
                </a:lnTo>
                <a:cubicBezTo>
                  <a:pt x="546805" y="699206"/>
                  <a:pt x="549765" y="687274"/>
                  <a:pt x="543983" y="687917"/>
                </a:cubicBezTo>
                <a:cubicBezTo>
                  <a:pt x="537633" y="688623"/>
                  <a:pt x="531258" y="689131"/>
                  <a:pt x="524933" y="690034"/>
                </a:cubicBezTo>
                <a:cubicBezTo>
                  <a:pt x="511984" y="691884"/>
                  <a:pt x="517447" y="691954"/>
                  <a:pt x="505883" y="694267"/>
                </a:cubicBezTo>
                <a:cubicBezTo>
                  <a:pt x="500472" y="695349"/>
                  <a:pt x="492321" y="695756"/>
                  <a:pt x="486833" y="698500"/>
                </a:cubicBezTo>
                <a:cubicBezTo>
                  <a:pt x="456228" y="713802"/>
                  <a:pt x="479376" y="705220"/>
                  <a:pt x="455083" y="713317"/>
                </a:cubicBezTo>
                <a:cubicBezTo>
                  <a:pt x="453672" y="716139"/>
                  <a:pt x="452870" y="719360"/>
                  <a:pt x="450850" y="721784"/>
                </a:cubicBezTo>
                <a:cubicBezTo>
                  <a:pt x="449221" y="723738"/>
                  <a:pt x="446299" y="724218"/>
                  <a:pt x="444500" y="726017"/>
                </a:cubicBezTo>
                <a:cubicBezTo>
                  <a:pt x="442701" y="727816"/>
                  <a:pt x="441677" y="730250"/>
                  <a:pt x="440266" y="732367"/>
                </a:cubicBezTo>
                <a:cubicBezTo>
                  <a:pt x="435414" y="746927"/>
                  <a:pt x="435133" y="751718"/>
                  <a:pt x="410633" y="759884"/>
                </a:cubicBezTo>
                <a:lnTo>
                  <a:pt x="385233" y="768350"/>
                </a:lnTo>
                <a:cubicBezTo>
                  <a:pt x="372533" y="766939"/>
                  <a:pt x="359737" y="766218"/>
                  <a:pt x="347133" y="764117"/>
                </a:cubicBezTo>
                <a:cubicBezTo>
                  <a:pt x="342731" y="763383"/>
                  <a:pt x="334433" y="759884"/>
                  <a:pt x="334433" y="759884"/>
                </a:cubicBezTo>
                <a:cubicBezTo>
                  <a:pt x="317500" y="760589"/>
                  <a:pt x="300368" y="759323"/>
                  <a:pt x="283633" y="762000"/>
                </a:cubicBezTo>
                <a:cubicBezTo>
                  <a:pt x="281430" y="762352"/>
                  <a:pt x="280518" y="766354"/>
                  <a:pt x="281516" y="768350"/>
                </a:cubicBezTo>
                <a:cubicBezTo>
                  <a:pt x="283094" y="771505"/>
                  <a:pt x="287161" y="772583"/>
                  <a:pt x="289983" y="774700"/>
                </a:cubicBezTo>
                <a:cubicBezTo>
                  <a:pt x="291394" y="776817"/>
                  <a:pt x="292627" y="779064"/>
                  <a:pt x="294216" y="781050"/>
                </a:cubicBezTo>
                <a:cubicBezTo>
                  <a:pt x="295463" y="782609"/>
                  <a:pt x="297557" y="783499"/>
                  <a:pt x="298450" y="785284"/>
                </a:cubicBezTo>
                <a:cubicBezTo>
                  <a:pt x="299751" y="787886"/>
                  <a:pt x="299861" y="790928"/>
                  <a:pt x="300566" y="793750"/>
                </a:cubicBezTo>
                <a:cubicBezTo>
                  <a:pt x="299155" y="796572"/>
                  <a:pt x="298708" y="800139"/>
                  <a:pt x="296333" y="802217"/>
                </a:cubicBezTo>
                <a:cubicBezTo>
                  <a:pt x="292771" y="805334"/>
                  <a:pt x="287770" y="806269"/>
                  <a:pt x="283633" y="808567"/>
                </a:cubicBezTo>
                <a:cubicBezTo>
                  <a:pt x="281409" y="809802"/>
                  <a:pt x="279400" y="811389"/>
                  <a:pt x="277283" y="812800"/>
                </a:cubicBezTo>
                <a:cubicBezTo>
                  <a:pt x="274461" y="812095"/>
                  <a:pt x="271342" y="812127"/>
                  <a:pt x="268816" y="810684"/>
                </a:cubicBezTo>
                <a:cubicBezTo>
                  <a:pt x="266217" y="809199"/>
                  <a:pt x="264414" y="806607"/>
                  <a:pt x="262466" y="804334"/>
                </a:cubicBezTo>
                <a:cubicBezTo>
                  <a:pt x="258553" y="799769"/>
                  <a:pt x="255019" y="793019"/>
                  <a:pt x="249766" y="789517"/>
                </a:cubicBezTo>
                <a:cubicBezTo>
                  <a:pt x="247910" y="788279"/>
                  <a:pt x="245533" y="788106"/>
                  <a:pt x="243416" y="787400"/>
                </a:cubicBezTo>
                <a:cubicBezTo>
                  <a:pt x="242711" y="785283"/>
                  <a:pt x="242448" y="782963"/>
                  <a:pt x="241300" y="781050"/>
                </a:cubicBezTo>
                <a:cubicBezTo>
                  <a:pt x="237575" y="774841"/>
                  <a:pt x="223131" y="769849"/>
                  <a:pt x="220133" y="768350"/>
                </a:cubicBezTo>
                <a:cubicBezTo>
                  <a:pt x="219427" y="765528"/>
                  <a:pt x="219162" y="762558"/>
                  <a:pt x="218016" y="759884"/>
                </a:cubicBezTo>
                <a:cubicBezTo>
                  <a:pt x="216497" y="756341"/>
                  <a:pt x="212584" y="751828"/>
                  <a:pt x="209550" y="749300"/>
                </a:cubicBezTo>
                <a:cubicBezTo>
                  <a:pt x="201415" y="742520"/>
                  <a:pt x="195579" y="738743"/>
                  <a:pt x="184150" y="736600"/>
                </a:cubicBezTo>
                <a:cubicBezTo>
                  <a:pt x="167377" y="733455"/>
                  <a:pt x="133350" y="730250"/>
                  <a:pt x="133350" y="730250"/>
                </a:cubicBezTo>
                <a:lnTo>
                  <a:pt x="114300" y="723900"/>
                </a:lnTo>
                <a:lnTo>
                  <a:pt x="107950" y="721784"/>
                </a:lnTo>
                <a:cubicBezTo>
                  <a:pt x="82550" y="722489"/>
                  <a:pt x="57152" y="724520"/>
                  <a:pt x="31750" y="723900"/>
                </a:cubicBezTo>
                <a:cubicBezTo>
                  <a:pt x="24049" y="723712"/>
                  <a:pt x="20816" y="718434"/>
                  <a:pt x="14816" y="715434"/>
                </a:cubicBezTo>
                <a:cubicBezTo>
                  <a:pt x="10010" y="713031"/>
                  <a:pt x="4939" y="711201"/>
                  <a:pt x="0" y="709084"/>
                </a:cubicBezTo>
                <a:cubicBezTo>
                  <a:pt x="2822" y="706967"/>
                  <a:pt x="5972" y="705228"/>
                  <a:pt x="8466" y="702734"/>
                </a:cubicBezTo>
                <a:cubicBezTo>
                  <a:pt x="10265" y="700935"/>
                  <a:pt x="10746" y="698013"/>
                  <a:pt x="12700" y="696384"/>
                </a:cubicBezTo>
                <a:cubicBezTo>
                  <a:pt x="25014" y="686122"/>
                  <a:pt x="17630" y="697629"/>
                  <a:pt x="25400" y="687917"/>
                </a:cubicBezTo>
                <a:cubicBezTo>
                  <a:pt x="26989" y="685931"/>
                  <a:pt x="28495" y="683842"/>
                  <a:pt x="29633" y="681567"/>
                </a:cubicBezTo>
                <a:cubicBezTo>
                  <a:pt x="30631" y="679571"/>
                  <a:pt x="30172" y="676795"/>
                  <a:pt x="31750" y="675217"/>
                </a:cubicBezTo>
                <a:cubicBezTo>
                  <a:pt x="33981" y="672986"/>
                  <a:pt x="37223" y="671982"/>
                  <a:pt x="40216" y="670984"/>
                </a:cubicBezTo>
                <a:cubicBezTo>
                  <a:pt x="43629" y="669846"/>
                  <a:pt x="47242" y="669401"/>
                  <a:pt x="50800" y="668867"/>
                </a:cubicBezTo>
                <a:cubicBezTo>
                  <a:pt x="61359" y="667283"/>
                  <a:pt x="71967" y="666045"/>
                  <a:pt x="82550" y="664634"/>
                </a:cubicBezTo>
                <a:cubicBezTo>
                  <a:pt x="86078" y="663223"/>
                  <a:pt x="89418" y="661196"/>
                  <a:pt x="93133" y="660400"/>
                </a:cubicBezTo>
                <a:cubicBezTo>
                  <a:pt x="99380" y="659061"/>
                  <a:pt x="106636" y="661454"/>
                  <a:pt x="112183" y="658284"/>
                </a:cubicBezTo>
                <a:cubicBezTo>
                  <a:pt x="117453" y="655273"/>
                  <a:pt x="118706" y="647978"/>
                  <a:pt x="122766" y="643467"/>
                </a:cubicBezTo>
                <a:cubicBezTo>
                  <a:pt x="125126" y="640845"/>
                  <a:pt x="128241" y="638987"/>
                  <a:pt x="131233" y="637117"/>
                </a:cubicBezTo>
                <a:cubicBezTo>
                  <a:pt x="133909" y="635445"/>
                  <a:pt x="136994" y="634507"/>
                  <a:pt x="139700" y="632884"/>
                </a:cubicBezTo>
                <a:cubicBezTo>
                  <a:pt x="144063" y="630266"/>
                  <a:pt x="152400" y="624417"/>
                  <a:pt x="152400" y="624417"/>
                </a:cubicBezTo>
                <a:cubicBezTo>
                  <a:pt x="154517" y="621595"/>
                  <a:pt x="156427" y="618605"/>
                  <a:pt x="158750" y="615950"/>
                </a:cubicBezTo>
                <a:cubicBezTo>
                  <a:pt x="161378" y="612947"/>
                  <a:pt x="165163" y="610906"/>
                  <a:pt x="167216" y="607484"/>
                </a:cubicBezTo>
                <a:cubicBezTo>
                  <a:pt x="169512" y="603658"/>
                  <a:pt x="169638" y="598862"/>
                  <a:pt x="171450" y="594784"/>
                </a:cubicBezTo>
                <a:cubicBezTo>
                  <a:pt x="173586" y="589978"/>
                  <a:pt x="176398" y="587719"/>
                  <a:pt x="179916" y="584200"/>
                </a:cubicBezTo>
                <a:cubicBezTo>
                  <a:pt x="184413" y="557224"/>
                  <a:pt x="177989" y="586711"/>
                  <a:pt x="190500" y="556684"/>
                </a:cubicBezTo>
                <a:cubicBezTo>
                  <a:pt x="191884" y="553363"/>
                  <a:pt x="190620" y="549094"/>
                  <a:pt x="192616" y="546100"/>
                </a:cubicBezTo>
                <a:cubicBezTo>
                  <a:pt x="196490" y="540288"/>
                  <a:pt x="202494" y="536223"/>
                  <a:pt x="207433" y="531284"/>
                </a:cubicBezTo>
                <a:cubicBezTo>
                  <a:pt x="209550" y="529167"/>
                  <a:pt x="210943" y="525881"/>
                  <a:pt x="213783" y="524934"/>
                </a:cubicBezTo>
                <a:cubicBezTo>
                  <a:pt x="215900" y="524228"/>
                  <a:pt x="217955" y="523301"/>
                  <a:pt x="220133" y="522817"/>
                </a:cubicBezTo>
                <a:cubicBezTo>
                  <a:pt x="237578" y="518940"/>
                  <a:pt x="255124" y="519527"/>
                  <a:pt x="273050" y="518584"/>
                </a:cubicBezTo>
                <a:cubicBezTo>
                  <a:pt x="279745" y="516352"/>
                  <a:pt x="297409" y="510637"/>
                  <a:pt x="302683" y="508000"/>
                </a:cubicBezTo>
                <a:cubicBezTo>
                  <a:pt x="305838" y="506422"/>
                  <a:pt x="308328" y="503767"/>
                  <a:pt x="311150" y="501650"/>
                </a:cubicBezTo>
                <a:cubicBezTo>
                  <a:pt x="316794" y="492478"/>
                  <a:pt x="321355" y="482544"/>
                  <a:pt x="328083" y="474134"/>
                </a:cubicBezTo>
                <a:cubicBezTo>
                  <a:pt x="339507" y="459854"/>
                  <a:pt x="334529" y="467591"/>
                  <a:pt x="342900" y="450850"/>
                </a:cubicBezTo>
                <a:cubicBezTo>
                  <a:pt x="351584" y="350976"/>
                  <a:pt x="342047" y="435923"/>
                  <a:pt x="351366" y="383117"/>
                </a:cubicBezTo>
                <a:cubicBezTo>
                  <a:pt x="355853" y="357692"/>
                  <a:pt x="350863" y="374043"/>
                  <a:pt x="355600" y="359834"/>
                </a:cubicBezTo>
                <a:cubicBezTo>
                  <a:pt x="354894" y="352778"/>
                  <a:pt x="355598" y="345435"/>
                  <a:pt x="353483" y="338667"/>
                </a:cubicBezTo>
                <a:cubicBezTo>
                  <a:pt x="351965" y="333811"/>
                  <a:pt x="346973" y="330664"/>
                  <a:pt x="345016" y="325967"/>
                </a:cubicBezTo>
                <a:cubicBezTo>
                  <a:pt x="343365" y="322005"/>
                  <a:pt x="344955" y="317035"/>
                  <a:pt x="342900" y="313267"/>
                </a:cubicBezTo>
                <a:cubicBezTo>
                  <a:pt x="340511" y="308887"/>
                  <a:pt x="335083" y="306835"/>
                  <a:pt x="332316" y="302684"/>
                </a:cubicBezTo>
                <a:cubicBezTo>
                  <a:pt x="330905" y="300567"/>
                  <a:pt x="329672" y="298321"/>
                  <a:pt x="328083" y="296334"/>
                </a:cubicBezTo>
                <a:cubicBezTo>
                  <a:pt x="325331" y="292893"/>
                  <a:pt x="318420" y="287485"/>
                  <a:pt x="315383" y="285750"/>
                </a:cubicBezTo>
                <a:cubicBezTo>
                  <a:pt x="313446" y="284643"/>
                  <a:pt x="311150" y="284339"/>
                  <a:pt x="309033" y="283634"/>
                </a:cubicBezTo>
                <a:cubicBezTo>
                  <a:pt x="290834" y="271499"/>
                  <a:pt x="313860" y="286048"/>
                  <a:pt x="296333" y="277284"/>
                </a:cubicBezTo>
                <a:cubicBezTo>
                  <a:pt x="294058" y="276146"/>
                  <a:pt x="292100" y="274461"/>
                  <a:pt x="289983" y="273050"/>
                </a:cubicBezTo>
                <a:cubicBezTo>
                  <a:pt x="288572" y="270933"/>
                  <a:pt x="284805" y="269062"/>
                  <a:pt x="285750" y="266700"/>
                </a:cubicBezTo>
                <a:cubicBezTo>
                  <a:pt x="287709" y="261803"/>
                  <a:pt x="308439" y="260435"/>
                  <a:pt x="309033" y="260350"/>
                </a:cubicBezTo>
                <a:cubicBezTo>
                  <a:pt x="311855" y="258939"/>
                  <a:pt x="315269" y="258348"/>
                  <a:pt x="317500" y="256117"/>
                </a:cubicBezTo>
                <a:cubicBezTo>
                  <a:pt x="319078" y="254539"/>
                  <a:pt x="318222" y="251509"/>
                  <a:pt x="319616" y="249767"/>
                </a:cubicBezTo>
                <a:cubicBezTo>
                  <a:pt x="321205" y="247781"/>
                  <a:pt x="323849" y="246945"/>
                  <a:pt x="325966" y="245534"/>
                </a:cubicBezTo>
                <a:cubicBezTo>
                  <a:pt x="327377" y="241301"/>
                  <a:pt x="329623" y="237259"/>
                  <a:pt x="330200" y="232834"/>
                </a:cubicBezTo>
                <a:cubicBezTo>
                  <a:pt x="331754" y="220920"/>
                  <a:pt x="331121" y="208806"/>
                  <a:pt x="332316" y="196850"/>
                </a:cubicBezTo>
                <a:cubicBezTo>
                  <a:pt x="332538" y="194630"/>
                  <a:pt x="333820" y="192645"/>
                  <a:pt x="334433" y="190500"/>
                </a:cubicBezTo>
                <a:cubicBezTo>
                  <a:pt x="335232" y="187703"/>
                  <a:pt x="335404" y="184708"/>
                  <a:pt x="336550" y="182034"/>
                </a:cubicBezTo>
                <a:cubicBezTo>
                  <a:pt x="337552" y="179696"/>
                  <a:pt x="339372" y="177801"/>
                  <a:pt x="340783" y="175684"/>
                </a:cubicBezTo>
                <a:cubicBezTo>
                  <a:pt x="342194" y="170745"/>
                  <a:pt x="342522" y="165357"/>
                  <a:pt x="345016" y="160867"/>
                </a:cubicBezTo>
                <a:cubicBezTo>
                  <a:pt x="346251" y="158643"/>
                  <a:pt x="349664" y="158525"/>
                  <a:pt x="351366" y="156634"/>
                </a:cubicBezTo>
                <a:cubicBezTo>
                  <a:pt x="356086" y="151389"/>
                  <a:pt x="359076" y="144689"/>
                  <a:pt x="364066" y="139700"/>
                </a:cubicBezTo>
                <a:lnTo>
                  <a:pt x="368300" y="135467"/>
                </a:lnTo>
                <a:cubicBezTo>
                  <a:pt x="369005" y="133350"/>
                  <a:pt x="369932" y="131295"/>
                  <a:pt x="370416" y="129117"/>
                </a:cubicBezTo>
                <a:cubicBezTo>
                  <a:pt x="373717" y="114263"/>
                  <a:pt x="370751" y="120464"/>
                  <a:pt x="374650" y="110067"/>
                </a:cubicBezTo>
                <a:cubicBezTo>
                  <a:pt x="377960" y="101241"/>
                  <a:pt x="385183" y="84028"/>
                  <a:pt x="389466" y="78317"/>
                </a:cubicBezTo>
                <a:cubicBezTo>
                  <a:pt x="391583" y="75495"/>
                  <a:pt x="393557" y="72560"/>
                  <a:pt x="395816" y="69850"/>
                </a:cubicBezTo>
                <a:cubicBezTo>
                  <a:pt x="397094" y="68317"/>
                  <a:pt x="398803" y="67175"/>
                  <a:pt x="400050" y="65617"/>
                </a:cubicBezTo>
                <a:cubicBezTo>
                  <a:pt x="401639" y="63631"/>
                  <a:pt x="402213" y="60746"/>
                  <a:pt x="404283" y="59267"/>
                </a:cubicBezTo>
                <a:cubicBezTo>
                  <a:pt x="410078" y="55128"/>
                  <a:pt x="416915" y="55056"/>
                  <a:pt x="423333" y="52917"/>
                </a:cubicBezTo>
                <a:cubicBezTo>
                  <a:pt x="426937" y="51716"/>
                  <a:pt x="430359" y="50018"/>
                  <a:pt x="433916" y="48684"/>
                </a:cubicBezTo>
                <a:cubicBezTo>
                  <a:pt x="436005" y="47901"/>
                  <a:pt x="438177" y="47350"/>
                  <a:pt x="440266" y="46567"/>
                </a:cubicBezTo>
                <a:cubicBezTo>
                  <a:pt x="447965" y="43680"/>
                  <a:pt x="451440" y="41398"/>
                  <a:pt x="459316" y="40217"/>
                </a:cubicBezTo>
                <a:cubicBezTo>
                  <a:pt x="470567" y="38529"/>
                  <a:pt x="493183" y="35984"/>
                  <a:pt x="493183" y="35984"/>
                </a:cubicBezTo>
                <a:cubicBezTo>
                  <a:pt x="495300" y="34573"/>
                  <a:pt x="497258" y="32888"/>
                  <a:pt x="499533" y="31750"/>
                </a:cubicBezTo>
                <a:cubicBezTo>
                  <a:pt x="507753" y="27640"/>
                  <a:pt x="504879" y="31576"/>
                  <a:pt x="514350" y="27517"/>
                </a:cubicBezTo>
                <a:cubicBezTo>
                  <a:pt x="521600" y="24410"/>
                  <a:pt x="528461" y="20462"/>
                  <a:pt x="535516" y="16934"/>
                </a:cubicBezTo>
                <a:cubicBezTo>
                  <a:pt x="538338" y="15523"/>
                  <a:pt x="540898" y="13361"/>
                  <a:pt x="543983" y="12700"/>
                </a:cubicBezTo>
                <a:cubicBezTo>
                  <a:pt x="553861" y="10583"/>
                  <a:pt x="563592" y="7603"/>
                  <a:pt x="573616" y="6350"/>
                </a:cubicBezTo>
                <a:lnTo>
                  <a:pt x="590550" y="4234"/>
                </a:lnTo>
                <a:cubicBezTo>
                  <a:pt x="594799" y="3627"/>
                  <a:pt x="598988" y="2619"/>
                  <a:pt x="603250" y="2117"/>
                </a:cubicBezTo>
                <a:cubicBezTo>
                  <a:pt x="610990" y="1206"/>
                  <a:pt x="618772" y="706"/>
                  <a:pt x="626533" y="0"/>
                </a:cubicBezTo>
                <a:cubicBezTo>
                  <a:pt x="646289" y="706"/>
                  <a:pt x="666113" y="327"/>
                  <a:pt x="685800" y="2117"/>
                </a:cubicBezTo>
                <a:cubicBezTo>
                  <a:pt x="689584" y="2461"/>
                  <a:pt x="692717" y="5350"/>
                  <a:pt x="696383" y="6350"/>
                </a:cubicBezTo>
                <a:cubicBezTo>
                  <a:pt x="700524" y="7479"/>
                  <a:pt x="704893" y="7536"/>
                  <a:pt x="709083" y="8467"/>
                </a:cubicBezTo>
                <a:cubicBezTo>
                  <a:pt x="726813" y="12408"/>
                  <a:pt x="700399" y="9041"/>
                  <a:pt x="726016" y="12700"/>
                </a:cubicBezTo>
                <a:cubicBezTo>
                  <a:pt x="732341" y="13603"/>
                  <a:pt x="738726" y="14024"/>
                  <a:pt x="745066" y="14817"/>
                </a:cubicBezTo>
                <a:cubicBezTo>
                  <a:pt x="762739" y="17027"/>
                  <a:pt x="760835" y="17732"/>
                  <a:pt x="781050" y="19050"/>
                </a:cubicBezTo>
                <a:lnTo>
                  <a:pt x="857250" y="23284"/>
                </a:lnTo>
                <a:cubicBezTo>
                  <a:pt x="856544" y="31751"/>
                  <a:pt x="857322" y="40475"/>
                  <a:pt x="855133" y="48684"/>
                </a:cubicBezTo>
                <a:cubicBezTo>
                  <a:pt x="854362" y="51576"/>
                  <a:pt x="850699" y="52734"/>
                  <a:pt x="848783" y="55034"/>
                </a:cubicBezTo>
                <a:cubicBezTo>
                  <a:pt x="847154" y="56988"/>
                  <a:pt x="845961" y="59267"/>
                  <a:pt x="844550" y="61384"/>
                </a:cubicBezTo>
                <a:cubicBezTo>
                  <a:pt x="844623" y="62412"/>
                  <a:pt x="845559" y="93002"/>
                  <a:pt x="848783" y="101600"/>
                </a:cubicBezTo>
                <a:cubicBezTo>
                  <a:pt x="849614" y="103817"/>
                  <a:pt x="858921" y="115717"/>
                  <a:pt x="859366" y="116417"/>
                </a:cubicBezTo>
                <a:cubicBezTo>
                  <a:pt x="861641" y="119991"/>
                  <a:pt x="868011" y="132516"/>
                  <a:pt x="872066" y="137584"/>
                </a:cubicBezTo>
                <a:cubicBezTo>
                  <a:pt x="873313" y="139142"/>
                  <a:pt x="874889" y="140406"/>
                  <a:pt x="876300" y="141817"/>
                </a:cubicBezTo>
                <a:cubicBezTo>
                  <a:pt x="882622" y="154463"/>
                  <a:pt x="883277" y="152005"/>
                  <a:pt x="878416" y="171450"/>
                </a:cubicBezTo>
                <a:cubicBezTo>
                  <a:pt x="877932" y="173386"/>
                  <a:pt x="875594" y="174273"/>
                  <a:pt x="874183" y="175684"/>
                </a:cubicBezTo>
                <a:cubicBezTo>
                  <a:pt x="872125" y="181856"/>
                  <a:pt x="871569" y="184523"/>
                  <a:pt x="867833" y="190500"/>
                </a:cubicBezTo>
                <a:cubicBezTo>
                  <a:pt x="865963" y="193492"/>
                  <a:pt x="863600" y="196145"/>
                  <a:pt x="861483" y="198967"/>
                </a:cubicBezTo>
                <a:cubicBezTo>
                  <a:pt x="860072" y="205317"/>
                  <a:pt x="858713" y="211679"/>
                  <a:pt x="857250" y="218017"/>
                </a:cubicBezTo>
                <a:cubicBezTo>
                  <a:pt x="856596" y="220852"/>
                  <a:pt x="855654" y="223622"/>
                  <a:pt x="855133" y="226484"/>
                </a:cubicBezTo>
                <a:cubicBezTo>
                  <a:pt x="850073" y="254310"/>
                  <a:pt x="855702" y="230553"/>
                  <a:pt x="850900" y="249767"/>
                </a:cubicBezTo>
                <a:cubicBezTo>
                  <a:pt x="853228" y="282366"/>
                  <a:pt x="854996" y="291217"/>
                  <a:pt x="850900" y="328084"/>
                </a:cubicBezTo>
                <a:cubicBezTo>
                  <a:pt x="850552" y="331220"/>
                  <a:pt x="848077" y="333728"/>
                  <a:pt x="846666" y="336550"/>
                </a:cubicBezTo>
                <a:cubicBezTo>
                  <a:pt x="845961" y="340078"/>
                  <a:pt x="845688" y="343721"/>
                  <a:pt x="844550" y="347134"/>
                </a:cubicBezTo>
                <a:cubicBezTo>
                  <a:pt x="843552" y="350127"/>
                  <a:pt x="841622" y="352728"/>
                  <a:pt x="840316" y="355600"/>
                </a:cubicBezTo>
                <a:cubicBezTo>
                  <a:pt x="838092" y="360492"/>
                  <a:pt x="835895" y="365402"/>
                  <a:pt x="833966" y="370417"/>
                </a:cubicBezTo>
                <a:cubicBezTo>
                  <a:pt x="832364" y="374582"/>
                  <a:pt x="831579" y="379055"/>
                  <a:pt x="829733" y="383117"/>
                </a:cubicBezTo>
                <a:cubicBezTo>
                  <a:pt x="828031" y="386862"/>
                  <a:pt x="825381" y="390104"/>
                  <a:pt x="823383" y="393700"/>
                </a:cubicBezTo>
                <a:cubicBezTo>
                  <a:pt x="821851" y="396458"/>
                  <a:pt x="820561" y="399345"/>
                  <a:pt x="819150" y="402167"/>
                </a:cubicBezTo>
                <a:cubicBezTo>
                  <a:pt x="818444" y="405695"/>
                  <a:pt x="814942" y="409822"/>
                  <a:pt x="817033" y="412750"/>
                </a:cubicBezTo>
                <a:cubicBezTo>
                  <a:pt x="819301" y="415925"/>
                  <a:pt x="839280" y="418575"/>
                  <a:pt x="842433" y="419100"/>
                </a:cubicBezTo>
                <a:cubicBezTo>
                  <a:pt x="843844" y="421217"/>
                  <a:pt x="844680" y="423861"/>
                  <a:pt x="846666" y="425450"/>
                </a:cubicBezTo>
                <a:cubicBezTo>
                  <a:pt x="848408" y="426844"/>
                  <a:pt x="850965" y="426688"/>
                  <a:pt x="853016" y="427567"/>
                </a:cubicBezTo>
                <a:cubicBezTo>
                  <a:pt x="855916" y="428810"/>
                  <a:pt x="858661" y="430389"/>
                  <a:pt x="861483" y="431800"/>
                </a:cubicBezTo>
                <a:cubicBezTo>
                  <a:pt x="872110" y="447742"/>
                  <a:pt x="857781" y="429332"/>
                  <a:pt x="874183" y="440267"/>
                </a:cubicBezTo>
                <a:cubicBezTo>
                  <a:pt x="876300" y="441678"/>
                  <a:pt x="877005" y="444500"/>
                  <a:pt x="878416" y="446617"/>
                </a:cubicBezTo>
                <a:cubicBezTo>
                  <a:pt x="876299" y="449439"/>
                  <a:pt x="874776" y="452826"/>
                  <a:pt x="872066" y="455084"/>
                </a:cubicBezTo>
                <a:cubicBezTo>
                  <a:pt x="870352" y="456512"/>
                  <a:pt x="867894" y="456716"/>
                  <a:pt x="865716" y="457200"/>
                </a:cubicBezTo>
                <a:cubicBezTo>
                  <a:pt x="861526" y="458131"/>
                  <a:pt x="857249" y="458611"/>
                  <a:pt x="853016" y="459317"/>
                </a:cubicBezTo>
                <a:lnTo>
                  <a:pt x="848783" y="472017"/>
                </a:lnTo>
                <a:lnTo>
                  <a:pt x="846666" y="478367"/>
                </a:lnTo>
                <a:cubicBezTo>
                  <a:pt x="847372" y="481895"/>
                  <a:pt x="847366" y="485643"/>
                  <a:pt x="848783" y="488950"/>
                </a:cubicBezTo>
                <a:cubicBezTo>
                  <a:pt x="849569" y="490784"/>
                  <a:pt x="852874" y="491193"/>
                  <a:pt x="853016" y="493184"/>
                </a:cubicBezTo>
                <a:cubicBezTo>
                  <a:pt x="853621" y="501658"/>
                  <a:pt x="851528" y="510111"/>
                  <a:pt x="850900" y="518584"/>
                </a:cubicBezTo>
                <a:cubicBezTo>
                  <a:pt x="850117" y="529162"/>
                  <a:pt x="849789" y="539775"/>
                  <a:pt x="848783" y="550334"/>
                </a:cubicBezTo>
                <a:cubicBezTo>
                  <a:pt x="848376" y="554606"/>
                  <a:pt x="848585" y="559195"/>
                  <a:pt x="846666" y="563034"/>
                </a:cubicBezTo>
                <a:cubicBezTo>
                  <a:pt x="842815" y="570737"/>
                  <a:pt x="835702" y="576497"/>
                  <a:pt x="831850" y="584200"/>
                </a:cubicBezTo>
                <a:cubicBezTo>
                  <a:pt x="830439" y="587022"/>
                  <a:pt x="829509" y="590143"/>
                  <a:pt x="827616" y="592667"/>
                </a:cubicBezTo>
                <a:cubicBezTo>
                  <a:pt x="825221" y="595860"/>
                  <a:pt x="821747" y="598104"/>
                  <a:pt x="819150" y="601134"/>
                </a:cubicBezTo>
                <a:cubicBezTo>
                  <a:pt x="817494" y="603066"/>
                  <a:pt x="816442" y="605449"/>
                  <a:pt x="814916" y="607484"/>
                </a:cubicBezTo>
                <a:cubicBezTo>
                  <a:pt x="812619" y="610547"/>
                  <a:pt x="804318" y="621404"/>
                  <a:pt x="800100" y="624417"/>
                </a:cubicBezTo>
                <a:cubicBezTo>
                  <a:pt x="797532" y="626251"/>
                  <a:pt x="794533" y="627407"/>
                  <a:pt x="791633" y="628650"/>
                </a:cubicBezTo>
                <a:cubicBezTo>
                  <a:pt x="780466" y="633436"/>
                  <a:pt x="762074" y="633861"/>
                  <a:pt x="753533" y="635000"/>
                </a:cubicBezTo>
                <a:cubicBezTo>
                  <a:pt x="751416" y="635706"/>
                  <a:pt x="749395" y="636822"/>
                  <a:pt x="747183" y="637117"/>
                </a:cubicBezTo>
                <a:cubicBezTo>
                  <a:pt x="738762" y="638240"/>
                  <a:pt x="730053" y="637288"/>
                  <a:pt x="721783" y="639234"/>
                </a:cubicBezTo>
                <a:cubicBezTo>
                  <a:pt x="717778" y="640176"/>
                  <a:pt x="714728" y="643467"/>
                  <a:pt x="711200" y="645584"/>
                </a:cubicBezTo>
                <a:cubicBezTo>
                  <a:pt x="710494" y="648406"/>
                  <a:pt x="707902" y="651392"/>
                  <a:pt x="709083" y="654050"/>
                </a:cubicBezTo>
                <a:cubicBezTo>
                  <a:pt x="712964" y="662782"/>
                  <a:pt x="719849" y="663728"/>
                  <a:pt x="726016" y="668867"/>
                </a:cubicBezTo>
                <a:cubicBezTo>
                  <a:pt x="728316" y="670783"/>
                  <a:pt x="729875" y="673557"/>
                  <a:pt x="732366" y="675217"/>
                </a:cubicBezTo>
                <a:cubicBezTo>
                  <a:pt x="734222" y="676455"/>
                  <a:pt x="736599" y="676628"/>
                  <a:pt x="738716" y="677334"/>
                </a:cubicBezTo>
                <a:cubicBezTo>
                  <a:pt x="740186" y="681745"/>
                  <a:pt x="742161" y="688663"/>
                  <a:pt x="745066" y="692150"/>
                </a:cubicBezTo>
                <a:cubicBezTo>
                  <a:pt x="746695" y="694104"/>
                  <a:pt x="749299" y="694973"/>
                  <a:pt x="751416" y="696384"/>
                </a:cubicBezTo>
                <a:cubicBezTo>
                  <a:pt x="749299" y="699206"/>
                  <a:pt x="746816" y="701787"/>
                  <a:pt x="745066" y="704850"/>
                </a:cubicBezTo>
                <a:cubicBezTo>
                  <a:pt x="743959" y="706787"/>
                  <a:pt x="744344" y="709458"/>
                  <a:pt x="742950" y="711200"/>
                </a:cubicBezTo>
                <a:cubicBezTo>
                  <a:pt x="739965" y="714932"/>
                  <a:pt x="734435" y="716156"/>
                  <a:pt x="730250" y="717550"/>
                </a:cubicBezTo>
                <a:cubicBezTo>
                  <a:pt x="728133" y="719667"/>
                  <a:pt x="725560" y="721409"/>
                  <a:pt x="723900" y="723900"/>
                </a:cubicBezTo>
                <a:cubicBezTo>
                  <a:pt x="722662" y="725756"/>
                  <a:pt x="721783" y="733778"/>
                  <a:pt x="711200" y="736600"/>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495F5930-9395-92B7-5AC8-1BEDE0EE6EB3}"/>
              </a:ext>
            </a:extLst>
          </p:cNvPr>
          <p:cNvSpPr/>
          <p:nvPr/>
        </p:nvSpPr>
        <p:spPr>
          <a:xfrm>
            <a:off x="10050463" y="4640263"/>
            <a:ext cx="757237" cy="693737"/>
          </a:xfrm>
          <a:custGeom>
            <a:avLst/>
            <a:gdLst>
              <a:gd name="connsiteX0" fmla="*/ 53975 w 757237"/>
              <a:gd name="connsiteY0" fmla="*/ 358775 h 693737"/>
              <a:gd name="connsiteX1" fmla="*/ 44450 w 757237"/>
              <a:gd name="connsiteY1" fmla="*/ 352425 h 693737"/>
              <a:gd name="connsiteX2" fmla="*/ 36512 w 757237"/>
              <a:gd name="connsiteY2" fmla="*/ 342900 h 693737"/>
              <a:gd name="connsiteX3" fmla="*/ 20637 w 757237"/>
              <a:gd name="connsiteY3" fmla="*/ 330200 h 693737"/>
              <a:gd name="connsiteX4" fmla="*/ 14287 w 757237"/>
              <a:gd name="connsiteY4" fmla="*/ 317500 h 693737"/>
              <a:gd name="connsiteX5" fmla="*/ 9525 w 757237"/>
              <a:gd name="connsiteY5" fmla="*/ 311150 h 693737"/>
              <a:gd name="connsiteX6" fmla="*/ 7937 w 757237"/>
              <a:gd name="connsiteY6" fmla="*/ 304800 h 693737"/>
              <a:gd name="connsiteX7" fmla="*/ 6350 w 757237"/>
              <a:gd name="connsiteY7" fmla="*/ 300037 h 693737"/>
              <a:gd name="connsiteX8" fmla="*/ 7937 w 757237"/>
              <a:gd name="connsiteY8" fmla="*/ 292100 h 693737"/>
              <a:gd name="connsiteX9" fmla="*/ 11112 w 757237"/>
              <a:gd name="connsiteY9" fmla="*/ 287337 h 693737"/>
              <a:gd name="connsiteX10" fmla="*/ 17462 w 757237"/>
              <a:gd name="connsiteY10" fmla="*/ 269875 h 693737"/>
              <a:gd name="connsiteX11" fmla="*/ 23812 w 757237"/>
              <a:gd name="connsiteY11" fmla="*/ 266700 h 693737"/>
              <a:gd name="connsiteX12" fmla="*/ 28575 w 757237"/>
              <a:gd name="connsiteY12" fmla="*/ 233362 h 693737"/>
              <a:gd name="connsiteX13" fmla="*/ 23812 w 757237"/>
              <a:gd name="connsiteY13" fmla="*/ 182562 h 693737"/>
              <a:gd name="connsiteX14" fmla="*/ 15875 w 757237"/>
              <a:gd name="connsiteY14" fmla="*/ 160337 h 693737"/>
              <a:gd name="connsiteX15" fmla="*/ 11112 w 757237"/>
              <a:gd name="connsiteY15" fmla="*/ 142875 h 693737"/>
              <a:gd name="connsiteX16" fmla="*/ 4762 w 757237"/>
              <a:gd name="connsiteY16" fmla="*/ 127000 h 693737"/>
              <a:gd name="connsiteX17" fmla="*/ 3175 w 757237"/>
              <a:gd name="connsiteY17" fmla="*/ 115887 h 693737"/>
              <a:gd name="connsiteX18" fmla="*/ 1587 w 757237"/>
              <a:gd name="connsiteY18" fmla="*/ 111125 h 693737"/>
              <a:gd name="connsiteX19" fmla="*/ 0 w 757237"/>
              <a:gd name="connsiteY19" fmla="*/ 104775 h 693737"/>
              <a:gd name="connsiteX20" fmla="*/ 1587 w 757237"/>
              <a:gd name="connsiteY20" fmla="*/ 90487 h 693737"/>
              <a:gd name="connsiteX21" fmla="*/ 12700 w 757237"/>
              <a:gd name="connsiteY21" fmla="*/ 84137 h 693737"/>
              <a:gd name="connsiteX22" fmla="*/ 19050 w 757237"/>
              <a:gd name="connsiteY22" fmla="*/ 74612 h 693737"/>
              <a:gd name="connsiteX23" fmla="*/ 23812 w 757237"/>
              <a:gd name="connsiteY23" fmla="*/ 73025 h 693737"/>
              <a:gd name="connsiteX24" fmla="*/ 38100 w 757237"/>
              <a:gd name="connsiteY24" fmla="*/ 66675 h 693737"/>
              <a:gd name="connsiteX25" fmla="*/ 60325 w 757237"/>
              <a:gd name="connsiteY25" fmla="*/ 55562 h 693737"/>
              <a:gd name="connsiteX26" fmla="*/ 74612 w 757237"/>
              <a:gd name="connsiteY26" fmla="*/ 50800 h 693737"/>
              <a:gd name="connsiteX27" fmla="*/ 82550 w 757237"/>
              <a:gd name="connsiteY27" fmla="*/ 46037 h 693737"/>
              <a:gd name="connsiteX28" fmla="*/ 92075 w 757237"/>
              <a:gd name="connsiteY28" fmla="*/ 44450 h 693737"/>
              <a:gd name="connsiteX29" fmla="*/ 115887 w 757237"/>
              <a:gd name="connsiteY29" fmla="*/ 36512 h 693737"/>
              <a:gd name="connsiteX30" fmla="*/ 136525 w 757237"/>
              <a:gd name="connsiteY30" fmla="*/ 38100 h 693737"/>
              <a:gd name="connsiteX31" fmla="*/ 141287 w 757237"/>
              <a:gd name="connsiteY31" fmla="*/ 47625 h 693737"/>
              <a:gd name="connsiteX32" fmla="*/ 150812 w 757237"/>
              <a:gd name="connsiteY32" fmla="*/ 66675 h 693737"/>
              <a:gd name="connsiteX33" fmla="*/ 153987 w 757237"/>
              <a:gd name="connsiteY33" fmla="*/ 71437 h 693737"/>
              <a:gd name="connsiteX34" fmla="*/ 161925 w 757237"/>
              <a:gd name="connsiteY34" fmla="*/ 85725 h 693737"/>
              <a:gd name="connsiteX35" fmla="*/ 173037 w 757237"/>
              <a:gd name="connsiteY35" fmla="*/ 95250 h 693737"/>
              <a:gd name="connsiteX36" fmla="*/ 176212 w 757237"/>
              <a:gd name="connsiteY36" fmla="*/ 101600 h 693737"/>
              <a:gd name="connsiteX37" fmla="*/ 188912 w 757237"/>
              <a:gd name="connsiteY37" fmla="*/ 106362 h 693737"/>
              <a:gd name="connsiteX38" fmla="*/ 246062 w 757237"/>
              <a:gd name="connsiteY38" fmla="*/ 104775 h 693737"/>
              <a:gd name="connsiteX39" fmla="*/ 276225 w 757237"/>
              <a:gd name="connsiteY39" fmla="*/ 106362 h 693737"/>
              <a:gd name="connsiteX40" fmla="*/ 336550 w 757237"/>
              <a:gd name="connsiteY40" fmla="*/ 104775 h 693737"/>
              <a:gd name="connsiteX41" fmla="*/ 363537 w 757237"/>
              <a:gd name="connsiteY41" fmla="*/ 100012 h 693737"/>
              <a:gd name="connsiteX42" fmla="*/ 368300 w 757237"/>
              <a:gd name="connsiteY42" fmla="*/ 96837 h 693737"/>
              <a:gd name="connsiteX43" fmla="*/ 382587 w 757237"/>
              <a:gd name="connsiteY43" fmla="*/ 44450 h 693737"/>
              <a:gd name="connsiteX44" fmla="*/ 390525 w 757237"/>
              <a:gd name="connsiteY44" fmla="*/ 42862 h 693737"/>
              <a:gd name="connsiteX45" fmla="*/ 401637 w 757237"/>
              <a:gd name="connsiteY45" fmla="*/ 30162 h 693737"/>
              <a:gd name="connsiteX46" fmla="*/ 404812 w 757237"/>
              <a:gd name="connsiteY46" fmla="*/ 25400 h 693737"/>
              <a:gd name="connsiteX47" fmla="*/ 420687 w 757237"/>
              <a:gd name="connsiteY47" fmla="*/ 9525 h 693737"/>
              <a:gd name="connsiteX48" fmla="*/ 430212 w 757237"/>
              <a:gd name="connsiteY48" fmla="*/ 0 h 693737"/>
              <a:gd name="connsiteX49" fmla="*/ 449262 w 757237"/>
              <a:gd name="connsiteY49" fmla="*/ 3175 h 693737"/>
              <a:gd name="connsiteX50" fmla="*/ 454025 w 757237"/>
              <a:gd name="connsiteY50" fmla="*/ 7937 h 693737"/>
              <a:gd name="connsiteX51" fmla="*/ 463550 w 757237"/>
              <a:gd name="connsiteY51" fmla="*/ 12700 h 693737"/>
              <a:gd name="connsiteX52" fmla="*/ 474662 w 757237"/>
              <a:gd name="connsiteY52" fmla="*/ 23812 h 693737"/>
              <a:gd name="connsiteX53" fmla="*/ 484187 w 757237"/>
              <a:gd name="connsiteY53" fmla="*/ 38100 h 693737"/>
              <a:gd name="connsiteX54" fmla="*/ 492125 w 757237"/>
              <a:gd name="connsiteY54" fmla="*/ 50800 h 693737"/>
              <a:gd name="connsiteX55" fmla="*/ 495300 w 757237"/>
              <a:gd name="connsiteY55" fmla="*/ 55562 h 693737"/>
              <a:gd name="connsiteX56" fmla="*/ 498475 w 757237"/>
              <a:gd name="connsiteY56" fmla="*/ 65087 h 693737"/>
              <a:gd name="connsiteX57" fmla="*/ 501650 w 757237"/>
              <a:gd name="connsiteY57" fmla="*/ 103187 h 693737"/>
              <a:gd name="connsiteX58" fmla="*/ 504825 w 757237"/>
              <a:gd name="connsiteY58" fmla="*/ 107950 h 693737"/>
              <a:gd name="connsiteX59" fmla="*/ 509587 w 757237"/>
              <a:gd name="connsiteY59" fmla="*/ 109537 h 693737"/>
              <a:gd name="connsiteX60" fmla="*/ 523875 w 757237"/>
              <a:gd name="connsiteY60" fmla="*/ 106362 h 693737"/>
              <a:gd name="connsiteX61" fmla="*/ 533400 w 757237"/>
              <a:gd name="connsiteY61" fmla="*/ 103187 h 693737"/>
              <a:gd name="connsiteX62" fmla="*/ 546100 w 757237"/>
              <a:gd name="connsiteY62" fmla="*/ 100012 h 693737"/>
              <a:gd name="connsiteX63" fmla="*/ 561975 w 757237"/>
              <a:gd name="connsiteY63" fmla="*/ 95250 h 693737"/>
              <a:gd name="connsiteX64" fmla="*/ 569912 w 757237"/>
              <a:gd name="connsiteY64" fmla="*/ 92075 h 693737"/>
              <a:gd name="connsiteX65" fmla="*/ 576262 w 757237"/>
              <a:gd name="connsiteY65" fmla="*/ 87312 h 693737"/>
              <a:gd name="connsiteX66" fmla="*/ 581025 w 757237"/>
              <a:gd name="connsiteY66" fmla="*/ 84137 h 693737"/>
              <a:gd name="connsiteX67" fmla="*/ 582612 w 757237"/>
              <a:gd name="connsiteY67" fmla="*/ 79375 h 693737"/>
              <a:gd name="connsiteX68" fmla="*/ 595312 w 757237"/>
              <a:gd name="connsiteY68" fmla="*/ 69850 h 693737"/>
              <a:gd name="connsiteX69" fmla="*/ 600075 w 757237"/>
              <a:gd name="connsiteY69" fmla="*/ 68262 h 693737"/>
              <a:gd name="connsiteX70" fmla="*/ 612775 w 757237"/>
              <a:gd name="connsiteY70" fmla="*/ 63500 h 693737"/>
              <a:gd name="connsiteX71" fmla="*/ 635000 w 757237"/>
              <a:gd name="connsiteY71" fmla="*/ 65087 h 693737"/>
              <a:gd name="connsiteX72" fmla="*/ 641350 w 757237"/>
              <a:gd name="connsiteY72" fmla="*/ 68262 h 693737"/>
              <a:gd name="connsiteX73" fmla="*/ 658812 w 757237"/>
              <a:gd name="connsiteY73" fmla="*/ 79375 h 693737"/>
              <a:gd name="connsiteX74" fmla="*/ 673100 w 757237"/>
              <a:gd name="connsiteY74" fmla="*/ 85725 h 693737"/>
              <a:gd name="connsiteX75" fmla="*/ 692150 w 757237"/>
              <a:gd name="connsiteY75" fmla="*/ 92075 h 693737"/>
              <a:gd name="connsiteX76" fmla="*/ 709612 w 757237"/>
              <a:gd name="connsiteY76" fmla="*/ 100012 h 693737"/>
              <a:gd name="connsiteX77" fmla="*/ 719137 w 757237"/>
              <a:gd name="connsiteY77" fmla="*/ 103187 h 693737"/>
              <a:gd name="connsiteX78" fmla="*/ 723900 w 757237"/>
              <a:gd name="connsiteY78" fmla="*/ 104775 h 693737"/>
              <a:gd name="connsiteX79" fmla="*/ 730250 w 757237"/>
              <a:gd name="connsiteY79" fmla="*/ 112712 h 693737"/>
              <a:gd name="connsiteX80" fmla="*/ 738187 w 757237"/>
              <a:gd name="connsiteY80" fmla="*/ 117475 h 693737"/>
              <a:gd name="connsiteX81" fmla="*/ 744537 w 757237"/>
              <a:gd name="connsiteY81" fmla="*/ 123825 h 693737"/>
              <a:gd name="connsiteX82" fmla="*/ 746125 w 757237"/>
              <a:gd name="connsiteY82" fmla="*/ 128587 h 693737"/>
              <a:gd name="connsiteX83" fmla="*/ 744537 w 757237"/>
              <a:gd name="connsiteY83" fmla="*/ 139700 h 693737"/>
              <a:gd name="connsiteX84" fmla="*/ 735012 w 757237"/>
              <a:gd name="connsiteY84" fmla="*/ 150812 h 693737"/>
              <a:gd name="connsiteX85" fmla="*/ 731837 w 757237"/>
              <a:gd name="connsiteY85" fmla="*/ 155575 h 693737"/>
              <a:gd name="connsiteX86" fmla="*/ 715962 w 757237"/>
              <a:gd name="connsiteY86" fmla="*/ 174625 h 693737"/>
              <a:gd name="connsiteX87" fmla="*/ 715962 w 757237"/>
              <a:gd name="connsiteY87" fmla="*/ 174625 h 693737"/>
              <a:gd name="connsiteX88" fmla="*/ 706437 w 757237"/>
              <a:gd name="connsiteY88" fmla="*/ 190500 h 693737"/>
              <a:gd name="connsiteX89" fmla="*/ 696912 w 757237"/>
              <a:gd name="connsiteY89" fmla="*/ 211137 h 693737"/>
              <a:gd name="connsiteX90" fmla="*/ 693737 w 757237"/>
              <a:gd name="connsiteY90" fmla="*/ 217487 h 693737"/>
              <a:gd name="connsiteX91" fmla="*/ 690562 w 757237"/>
              <a:gd name="connsiteY91" fmla="*/ 227012 h 693737"/>
              <a:gd name="connsiteX92" fmla="*/ 688975 w 757237"/>
              <a:gd name="connsiteY92" fmla="*/ 233362 h 693737"/>
              <a:gd name="connsiteX93" fmla="*/ 685800 w 757237"/>
              <a:gd name="connsiteY93" fmla="*/ 238125 h 693737"/>
              <a:gd name="connsiteX94" fmla="*/ 684212 w 757237"/>
              <a:gd name="connsiteY94" fmla="*/ 252412 h 693737"/>
              <a:gd name="connsiteX95" fmla="*/ 687387 w 757237"/>
              <a:gd name="connsiteY95" fmla="*/ 260350 h 693737"/>
              <a:gd name="connsiteX96" fmla="*/ 692150 w 757237"/>
              <a:gd name="connsiteY96" fmla="*/ 261937 h 693737"/>
              <a:gd name="connsiteX97" fmla="*/ 722312 w 757237"/>
              <a:gd name="connsiteY97" fmla="*/ 263525 h 693737"/>
              <a:gd name="connsiteX98" fmla="*/ 727075 w 757237"/>
              <a:gd name="connsiteY98" fmla="*/ 265112 h 693737"/>
              <a:gd name="connsiteX99" fmla="*/ 736600 w 757237"/>
              <a:gd name="connsiteY99" fmla="*/ 271462 h 693737"/>
              <a:gd name="connsiteX100" fmla="*/ 739775 w 757237"/>
              <a:gd name="connsiteY100" fmla="*/ 276225 h 693737"/>
              <a:gd name="connsiteX101" fmla="*/ 749300 w 757237"/>
              <a:gd name="connsiteY101" fmla="*/ 285750 h 693737"/>
              <a:gd name="connsiteX102" fmla="*/ 750887 w 757237"/>
              <a:gd name="connsiteY102" fmla="*/ 290512 h 693737"/>
              <a:gd name="connsiteX103" fmla="*/ 755650 w 757237"/>
              <a:gd name="connsiteY103" fmla="*/ 298450 h 693737"/>
              <a:gd name="connsiteX104" fmla="*/ 757237 w 757237"/>
              <a:gd name="connsiteY104" fmla="*/ 307975 h 693737"/>
              <a:gd name="connsiteX105" fmla="*/ 755650 w 757237"/>
              <a:gd name="connsiteY105" fmla="*/ 314325 h 693737"/>
              <a:gd name="connsiteX106" fmla="*/ 749300 w 757237"/>
              <a:gd name="connsiteY106" fmla="*/ 317500 h 693737"/>
              <a:gd name="connsiteX107" fmla="*/ 717550 w 757237"/>
              <a:gd name="connsiteY107" fmla="*/ 328612 h 693737"/>
              <a:gd name="connsiteX108" fmla="*/ 711200 w 757237"/>
              <a:gd name="connsiteY108" fmla="*/ 331787 h 693737"/>
              <a:gd name="connsiteX109" fmla="*/ 698500 w 757237"/>
              <a:gd name="connsiteY109" fmla="*/ 339725 h 693737"/>
              <a:gd name="connsiteX110" fmla="*/ 688975 w 757237"/>
              <a:gd name="connsiteY110" fmla="*/ 349250 h 693737"/>
              <a:gd name="connsiteX111" fmla="*/ 685800 w 757237"/>
              <a:gd name="connsiteY111" fmla="*/ 354012 h 693737"/>
              <a:gd name="connsiteX112" fmla="*/ 674687 w 757237"/>
              <a:gd name="connsiteY112" fmla="*/ 360362 h 693737"/>
              <a:gd name="connsiteX113" fmla="*/ 668337 w 757237"/>
              <a:gd name="connsiteY113" fmla="*/ 363537 h 693737"/>
              <a:gd name="connsiteX114" fmla="*/ 641350 w 757237"/>
              <a:gd name="connsiteY114" fmla="*/ 369887 h 693737"/>
              <a:gd name="connsiteX115" fmla="*/ 627062 w 757237"/>
              <a:gd name="connsiteY115" fmla="*/ 382587 h 693737"/>
              <a:gd name="connsiteX116" fmla="*/ 608012 w 757237"/>
              <a:gd name="connsiteY116" fmla="*/ 414337 h 693737"/>
              <a:gd name="connsiteX117" fmla="*/ 604837 w 757237"/>
              <a:gd name="connsiteY117" fmla="*/ 422275 h 693737"/>
              <a:gd name="connsiteX118" fmla="*/ 601662 w 757237"/>
              <a:gd name="connsiteY118" fmla="*/ 433387 h 693737"/>
              <a:gd name="connsiteX119" fmla="*/ 596900 w 757237"/>
              <a:gd name="connsiteY119" fmla="*/ 439737 h 693737"/>
              <a:gd name="connsiteX120" fmla="*/ 593725 w 757237"/>
              <a:gd name="connsiteY120" fmla="*/ 458787 h 693737"/>
              <a:gd name="connsiteX121" fmla="*/ 592137 w 757237"/>
              <a:gd name="connsiteY121" fmla="*/ 465137 h 693737"/>
              <a:gd name="connsiteX122" fmla="*/ 590550 w 757237"/>
              <a:gd name="connsiteY122" fmla="*/ 473075 h 693737"/>
              <a:gd name="connsiteX123" fmla="*/ 588962 w 757237"/>
              <a:gd name="connsiteY123" fmla="*/ 479425 h 693737"/>
              <a:gd name="connsiteX124" fmla="*/ 587375 w 757237"/>
              <a:gd name="connsiteY124" fmla="*/ 490537 h 693737"/>
              <a:gd name="connsiteX125" fmla="*/ 577850 w 757237"/>
              <a:gd name="connsiteY125" fmla="*/ 509587 h 693737"/>
              <a:gd name="connsiteX126" fmla="*/ 574675 w 757237"/>
              <a:gd name="connsiteY126" fmla="*/ 519112 h 693737"/>
              <a:gd name="connsiteX127" fmla="*/ 568325 w 757237"/>
              <a:gd name="connsiteY127" fmla="*/ 531812 h 693737"/>
              <a:gd name="connsiteX128" fmla="*/ 566737 w 757237"/>
              <a:gd name="connsiteY128" fmla="*/ 536575 h 693737"/>
              <a:gd name="connsiteX129" fmla="*/ 561975 w 757237"/>
              <a:gd name="connsiteY129" fmla="*/ 554037 h 693737"/>
              <a:gd name="connsiteX130" fmla="*/ 558800 w 757237"/>
              <a:gd name="connsiteY130" fmla="*/ 558800 h 693737"/>
              <a:gd name="connsiteX131" fmla="*/ 557212 w 757237"/>
              <a:gd name="connsiteY131" fmla="*/ 565150 h 693737"/>
              <a:gd name="connsiteX132" fmla="*/ 549275 w 757237"/>
              <a:gd name="connsiteY132" fmla="*/ 582612 h 693737"/>
              <a:gd name="connsiteX133" fmla="*/ 546100 w 757237"/>
              <a:gd name="connsiteY133" fmla="*/ 593725 h 693737"/>
              <a:gd name="connsiteX134" fmla="*/ 541337 w 757237"/>
              <a:gd name="connsiteY134" fmla="*/ 604837 h 693737"/>
              <a:gd name="connsiteX135" fmla="*/ 531812 w 757237"/>
              <a:gd name="connsiteY135" fmla="*/ 606425 h 693737"/>
              <a:gd name="connsiteX136" fmla="*/ 504825 w 757237"/>
              <a:gd name="connsiteY136" fmla="*/ 619125 h 693737"/>
              <a:gd name="connsiteX137" fmla="*/ 500062 w 757237"/>
              <a:gd name="connsiteY137" fmla="*/ 620712 h 693737"/>
              <a:gd name="connsiteX138" fmla="*/ 493712 w 757237"/>
              <a:gd name="connsiteY138" fmla="*/ 623887 h 693737"/>
              <a:gd name="connsiteX139" fmla="*/ 484187 w 757237"/>
              <a:gd name="connsiteY139" fmla="*/ 625475 h 693737"/>
              <a:gd name="connsiteX140" fmla="*/ 468312 w 757237"/>
              <a:gd name="connsiteY140" fmla="*/ 630237 h 693737"/>
              <a:gd name="connsiteX141" fmla="*/ 461962 w 757237"/>
              <a:gd name="connsiteY141" fmla="*/ 633412 h 693737"/>
              <a:gd name="connsiteX142" fmla="*/ 438150 w 757237"/>
              <a:gd name="connsiteY142" fmla="*/ 639762 h 693737"/>
              <a:gd name="connsiteX143" fmla="*/ 409575 w 757237"/>
              <a:gd name="connsiteY143" fmla="*/ 647700 h 693737"/>
              <a:gd name="connsiteX144" fmla="*/ 392112 w 757237"/>
              <a:gd name="connsiteY144" fmla="*/ 655637 h 693737"/>
              <a:gd name="connsiteX145" fmla="*/ 384175 w 757237"/>
              <a:gd name="connsiteY145" fmla="*/ 663575 h 693737"/>
              <a:gd name="connsiteX146" fmla="*/ 377825 w 757237"/>
              <a:gd name="connsiteY146" fmla="*/ 665162 h 693737"/>
              <a:gd name="connsiteX147" fmla="*/ 357187 w 757237"/>
              <a:gd name="connsiteY147" fmla="*/ 679450 h 693737"/>
              <a:gd name="connsiteX148" fmla="*/ 350837 w 757237"/>
              <a:gd name="connsiteY148" fmla="*/ 684212 h 693737"/>
              <a:gd name="connsiteX149" fmla="*/ 339725 w 757237"/>
              <a:gd name="connsiteY149" fmla="*/ 688975 h 693737"/>
              <a:gd name="connsiteX150" fmla="*/ 331787 w 757237"/>
              <a:gd name="connsiteY150" fmla="*/ 690562 h 693737"/>
              <a:gd name="connsiteX151" fmla="*/ 303212 w 757237"/>
              <a:gd name="connsiteY151" fmla="*/ 693737 h 693737"/>
              <a:gd name="connsiteX152" fmla="*/ 274637 w 757237"/>
              <a:gd name="connsiteY152" fmla="*/ 690562 h 693737"/>
              <a:gd name="connsiteX153" fmla="*/ 263525 w 757237"/>
              <a:gd name="connsiteY153" fmla="*/ 685800 h 693737"/>
              <a:gd name="connsiteX154" fmla="*/ 234950 w 757237"/>
              <a:gd name="connsiteY154" fmla="*/ 677862 h 693737"/>
              <a:gd name="connsiteX155" fmla="*/ 225425 w 757237"/>
              <a:gd name="connsiteY155" fmla="*/ 676275 h 693737"/>
              <a:gd name="connsiteX156" fmla="*/ 214312 w 757237"/>
              <a:gd name="connsiteY156" fmla="*/ 673100 h 693737"/>
              <a:gd name="connsiteX157" fmla="*/ 203200 w 757237"/>
              <a:gd name="connsiteY157" fmla="*/ 671512 h 693737"/>
              <a:gd name="connsiteX158" fmla="*/ 180975 w 757237"/>
              <a:gd name="connsiteY158" fmla="*/ 665162 h 693737"/>
              <a:gd name="connsiteX159" fmla="*/ 169862 w 757237"/>
              <a:gd name="connsiteY159" fmla="*/ 658812 h 693737"/>
              <a:gd name="connsiteX160" fmla="*/ 160337 w 757237"/>
              <a:gd name="connsiteY160" fmla="*/ 654050 h 693737"/>
              <a:gd name="connsiteX161" fmla="*/ 155575 w 757237"/>
              <a:gd name="connsiteY161" fmla="*/ 652462 h 693737"/>
              <a:gd name="connsiteX162" fmla="*/ 150812 w 757237"/>
              <a:gd name="connsiteY162" fmla="*/ 649287 h 693737"/>
              <a:gd name="connsiteX163" fmla="*/ 136525 w 757237"/>
              <a:gd name="connsiteY163" fmla="*/ 642937 h 693737"/>
              <a:gd name="connsiteX164" fmla="*/ 130175 w 757237"/>
              <a:gd name="connsiteY164" fmla="*/ 633412 h 693737"/>
              <a:gd name="connsiteX165" fmla="*/ 125412 w 757237"/>
              <a:gd name="connsiteY165" fmla="*/ 628650 h 693737"/>
              <a:gd name="connsiteX166" fmla="*/ 115887 w 757237"/>
              <a:gd name="connsiteY166" fmla="*/ 617537 h 693737"/>
              <a:gd name="connsiteX167" fmla="*/ 114300 w 757237"/>
              <a:gd name="connsiteY167" fmla="*/ 611187 h 693737"/>
              <a:gd name="connsiteX168" fmla="*/ 104775 w 757237"/>
              <a:gd name="connsiteY168" fmla="*/ 600075 h 693737"/>
              <a:gd name="connsiteX169" fmla="*/ 92075 w 757237"/>
              <a:gd name="connsiteY169" fmla="*/ 587375 h 693737"/>
              <a:gd name="connsiteX170" fmla="*/ 82550 w 757237"/>
              <a:gd name="connsiteY170" fmla="*/ 574675 h 693737"/>
              <a:gd name="connsiteX171" fmla="*/ 73025 w 757237"/>
              <a:gd name="connsiteY171" fmla="*/ 561975 h 693737"/>
              <a:gd name="connsiteX172" fmla="*/ 69850 w 757237"/>
              <a:gd name="connsiteY172" fmla="*/ 550862 h 693737"/>
              <a:gd name="connsiteX173" fmla="*/ 68262 w 757237"/>
              <a:gd name="connsiteY173" fmla="*/ 546100 h 693737"/>
              <a:gd name="connsiteX174" fmla="*/ 71437 w 757237"/>
              <a:gd name="connsiteY174" fmla="*/ 530225 h 693737"/>
              <a:gd name="connsiteX175" fmla="*/ 77787 w 757237"/>
              <a:gd name="connsiteY175" fmla="*/ 512762 h 693737"/>
              <a:gd name="connsiteX176" fmla="*/ 79375 w 757237"/>
              <a:gd name="connsiteY176" fmla="*/ 471487 h 693737"/>
              <a:gd name="connsiteX177" fmla="*/ 79375 w 757237"/>
              <a:gd name="connsiteY177" fmla="*/ 441325 h 693737"/>
              <a:gd name="connsiteX178" fmla="*/ 68262 w 757237"/>
              <a:gd name="connsiteY178" fmla="*/ 433387 h 693737"/>
              <a:gd name="connsiteX179" fmla="*/ 49212 w 757237"/>
              <a:gd name="connsiteY179" fmla="*/ 427037 h 693737"/>
              <a:gd name="connsiteX180" fmla="*/ 53975 w 757237"/>
              <a:gd name="connsiteY180" fmla="*/ 414337 h 693737"/>
              <a:gd name="connsiteX181" fmla="*/ 55562 w 757237"/>
              <a:gd name="connsiteY181" fmla="*/ 406400 h 693737"/>
              <a:gd name="connsiteX182" fmla="*/ 60325 w 757237"/>
              <a:gd name="connsiteY182" fmla="*/ 384175 h 693737"/>
              <a:gd name="connsiteX183" fmla="*/ 53975 w 757237"/>
              <a:gd name="connsiteY183" fmla="*/ 358775 h 69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757237" h="693737">
                <a:moveTo>
                  <a:pt x="53975" y="358775"/>
                </a:moveTo>
                <a:cubicBezTo>
                  <a:pt x="51329" y="353483"/>
                  <a:pt x="47274" y="354992"/>
                  <a:pt x="44450" y="352425"/>
                </a:cubicBezTo>
                <a:cubicBezTo>
                  <a:pt x="41392" y="349645"/>
                  <a:pt x="39434" y="345822"/>
                  <a:pt x="36512" y="342900"/>
                </a:cubicBezTo>
                <a:cubicBezTo>
                  <a:pt x="29332" y="335720"/>
                  <a:pt x="27355" y="334678"/>
                  <a:pt x="20637" y="330200"/>
                </a:cubicBezTo>
                <a:cubicBezTo>
                  <a:pt x="6457" y="311292"/>
                  <a:pt x="23204" y="335333"/>
                  <a:pt x="14287" y="317500"/>
                </a:cubicBezTo>
                <a:cubicBezTo>
                  <a:pt x="13104" y="315134"/>
                  <a:pt x="11112" y="313267"/>
                  <a:pt x="9525" y="311150"/>
                </a:cubicBezTo>
                <a:cubicBezTo>
                  <a:pt x="8996" y="309033"/>
                  <a:pt x="8536" y="306898"/>
                  <a:pt x="7937" y="304800"/>
                </a:cubicBezTo>
                <a:cubicBezTo>
                  <a:pt x="7477" y="303191"/>
                  <a:pt x="6350" y="301710"/>
                  <a:pt x="6350" y="300037"/>
                </a:cubicBezTo>
                <a:cubicBezTo>
                  <a:pt x="6350" y="297339"/>
                  <a:pt x="6990" y="294626"/>
                  <a:pt x="7937" y="292100"/>
                </a:cubicBezTo>
                <a:cubicBezTo>
                  <a:pt x="8607" y="290313"/>
                  <a:pt x="10054" y="288925"/>
                  <a:pt x="11112" y="287337"/>
                </a:cubicBezTo>
                <a:cubicBezTo>
                  <a:pt x="12502" y="281778"/>
                  <a:pt x="14012" y="274311"/>
                  <a:pt x="17462" y="269875"/>
                </a:cubicBezTo>
                <a:cubicBezTo>
                  <a:pt x="18915" y="268007"/>
                  <a:pt x="21695" y="267758"/>
                  <a:pt x="23812" y="266700"/>
                </a:cubicBezTo>
                <a:cubicBezTo>
                  <a:pt x="25661" y="255609"/>
                  <a:pt x="27180" y="244520"/>
                  <a:pt x="28575" y="233362"/>
                </a:cubicBezTo>
                <a:cubicBezTo>
                  <a:pt x="27650" y="222268"/>
                  <a:pt x="25039" y="189680"/>
                  <a:pt x="23812" y="182562"/>
                </a:cubicBezTo>
                <a:cubicBezTo>
                  <a:pt x="21580" y="169613"/>
                  <a:pt x="18967" y="170641"/>
                  <a:pt x="15875" y="160337"/>
                </a:cubicBezTo>
                <a:cubicBezTo>
                  <a:pt x="12056" y="147607"/>
                  <a:pt x="17094" y="156834"/>
                  <a:pt x="11112" y="142875"/>
                </a:cubicBezTo>
                <a:cubicBezTo>
                  <a:pt x="5691" y="130224"/>
                  <a:pt x="7625" y="135585"/>
                  <a:pt x="4762" y="127000"/>
                </a:cubicBezTo>
                <a:cubicBezTo>
                  <a:pt x="4233" y="123296"/>
                  <a:pt x="3909" y="119556"/>
                  <a:pt x="3175" y="115887"/>
                </a:cubicBezTo>
                <a:cubicBezTo>
                  <a:pt x="2847" y="114246"/>
                  <a:pt x="2047" y="112734"/>
                  <a:pt x="1587" y="111125"/>
                </a:cubicBezTo>
                <a:cubicBezTo>
                  <a:pt x="988" y="109027"/>
                  <a:pt x="529" y="106892"/>
                  <a:pt x="0" y="104775"/>
                </a:cubicBezTo>
                <a:cubicBezTo>
                  <a:pt x="529" y="100012"/>
                  <a:pt x="-51" y="94990"/>
                  <a:pt x="1587" y="90487"/>
                </a:cubicBezTo>
                <a:cubicBezTo>
                  <a:pt x="2085" y="89116"/>
                  <a:pt x="12375" y="84300"/>
                  <a:pt x="12700" y="84137"/>
                </a:cubicBezTo>
                <a:cubicBezTo>
                  <a:pt x="14817" y="80962"/>
                  <a:pt x="16352" y="77310"/>
                  <a:pt x="19050" y="74612"/>
                </a:cubicBezTo>
                <a:cubicBezTo>
                  <a:pt x="20233" y="73429"/>
                  <a:pt x="22315" y="73773"/>
                  <a:pt x="23812" y="73025"/>
                </a:cubicBezTo>
                <a:cubicBezTo>
                  <a:pt x="37544" y="66159"/>
                  <a:pt x="25982" y="69703"/>
                  <a:pt x="38100" y="66675"/>
                </a:cubicBezTo>
                <a:cubicBezTo>
                  <a:pt x="50420" y="58462"/>
                  <a:pt x="45198" y="60901"/>
                  <a:pt x="60325" y="55562"/>
                </a:cubicBezTo>
                <a:cubicBezTo>
                  <a:pt x="65059" y="53891"/>
                  <a:pt x="70308" y="53383"/>
                  <a:pt x="74612" y="50800"/>
                </a:cubicBezTo>
                <a:cubicBezTo>
                  <a:pt x="77258" y="49212"/>
                  <a:pt x="79650" y="47092"/>
                  <a:pt x="82550" y="46037"/>
                </a:cubicBezTo>
                <a:cubicBezTo>
                  <a:pt x="85575" y="44937"/>
                  <a:pt x="88928" y="45124"/>
                  <a:pt x="92075" y="44450"/>
                </a:cubicBezTo>
                <a:cubicBezTo>
                  <a:pt x="105916" y="41484"/>
                  <a:pt x="103321" y="41898"/>
                  <a:pt x="115887" y="36512"/>
                </a:cubicBezTo>
                <a:lnTo>
                  <a:pt x="136525" y="38100"/>
                </a:lnTo>
                <a:cubicBezTo>
                  <a:pt x="139777" y="39523"/>
                  <a:pt x="139498" y="44559"/>
                  <a:pt x="141287" y="47625"/>
                </a:cubicBezTo>
                <a:cubicBezTo>
                  <a:pt x="159775" y="79320"/>
                  <a:pt x="137413" y="36527"/>
                  <a:pt x="150812" y="66675"/>
                </a:cubicBezTo>
                <a:cubicBezTo>
                  <a:pt x="151587" y="68418"/>
                  <a:pt x="153040" y="69781"/>
                  <a:pt x="153987" y="71437"/>
                </a:cubicBezTo>
                <a:cubicBezTo>
                  <a:pt x="157607" y="77772"/>
                  <a:pt x="157163" y="79376"/>
                  <a:pt x="161925" y="85725"/>
                </a:cubicBezTo>
                <a:cubicBezTo>
                  <a:pt x="164767" y="89515"/>
                  <a:pt x="169359" y="92491"/>
                  <a:pt x="173037" y="95250"/>
                </a:cubicBezTo>
                <a:cubicBezTo>
                  <a:pt x="174095" y="97367"/>
                  <a:pt x="174415" y="100060"/>
                  <a:pt x="176212" y="101600"/>
                </a:cubicBezTo>
                <a:cubicBezTo>
                  <a:pt x="177421" y="102636"/>
                  <a:pt x="186309" y="105495"/>
                  <a:pt x="188912" y="106362"/>
                </a:cubicBezTo>
                <a:cubicBezTo>
                  <a:pt x="207962" y="105833"/>
                  <a:pt x="227005" y="104775"/>
                  <a:pt x="246062" y="104775"/>
                </a:cubicBezTo>
                <a:cubicBezTo>
                  <a:pt x="256130" y="104775"/>
                  <a:pt x="266157" y="106362"/>
                  <a:pt x="276225" y="106362"/>
                </a:cubicBezTo>
                <a:cubicBezTo>
                  <a:pt x="296340" y="106362"/>
                  <a:pt x="316442" y="105304"/>
                  <a:pt x="336550" y="104775"/>
                </a:cubicBezTo>
                <a:cubicBezTo>
                  <a:pt x="345546" y="103187"/>
                  <a:pt x="354675" y="102228"/>
                  <a:pt x="363537" y="100012"/>
                </a:cubicBezTo>
                <a:cubicBezTo>
                  <a:pt x="365388" y="99549"/>
                  <a:pt x="368030" y="98726"/>
                  <a:pt x="368300" y="96837"/>
                </a:cubicBezTo>
                <a:cubicBezTo>
                  <a:pt x="373176" y="62704"/>
                  <a:pt x="358269" y="59414"/>
                  <a:pt x="382587" y="44450"/>
                </a:cubicBezTo>
                <a:cubicBezTo>
                  <a:pt x="384885" y="43036"/>
                  <a:pt x="387879" y="43391"/>
                  <a:pt x="390525" y="42862"/>
                </a:cubicBezTo>
                <a:cubicBezTo>
                  <a:pt x="397670" y="32146"/>
                  <a:pt x="388636" y="45020"/>
                  <a:pt x="401637" y="30162"/>
                </a:cubicBezTo>
                <a:cubicBezTo>
                  <a:pt x="402893" y="28726"/>
                  <a:pt x="403518" y="26802"/>
                  <a:pt x="404812" y="25400"/>
                </a:cubicBezTo>
                <a:cubicBezTo>
                  <a:pt x="409888" y="19901"/>
                  <a:pt x="416197" y="15512"/>
                  <a:pt x="420687" y="9525"/>
                </a:cubicBezTo>
                <a:cubicBezTo>
                  <a:pt x="426595" y="1649"/>
                  <a:pt x="423249" y="4643"/>
                  <a:pt x="430212" y="0"/>
                </a:cubicBezTo>
                <a:cubicBezTo>
                  <a:pt x="436562" y="1058"/>
                  <a:pt x="443155" y="1139"/>
                  <a:pt x="449262" y="3175"/>
                </a:cubicBezTo>
                <a:cubicBezTo>
                  <a:pt x="451392" y="3885"/>
                  <a:pt x="452300" y="6500"/>
                  <a:pt x="454025" y="7937"/>
                </a:cubicBezTo>
                <a:cubicBezTo>
                  <a:pt x="458129" y="11357"/>
                  <a:pt x="458776" y="11108"/>
                  <a:pt x="463550" y="12700"/>
                </a:cubicBezTo>
                <a:cubicBezTo>
                  <a:pt x="467254" y="16404"/>
                  <a:pt x="472319" y="19127"/>
                  <a:pt x="474662" y="23812"/>
                </a:cubicBezTo>
                <a:cubicBezTo>
                  <a:pt x="481265" y="37018"/>
                  <a:pt x="473620" y="22837"/>
                  <a:pt x="484187" y="38100"/>
                </a:cubicBezTo>
                <a:cubicBezTo>
                  <a:pt x="487029" y="42205"/>
                  <a:pt x="489445" y="46588"/>
                  <a:pt x="492125" y="50800"/>
                </a:cubicBezTo>
                <a:cubicBezTo>
                  <a:pt x="493149" y="52410"/>
                  <a:pt x="495300" y="55562"/>
                  <a:pt x="495300" y="55562"/>
                </a:cubicBezTo>
                <a:cubicBezTo>
                  <a:pt x="496358" y="58737"/>
                  <a:pt x="498197" y="61752"/>
                  <a:pt x="498475" y="65087"/>
                </a:cubicBezTo>
                <a:cubicBezTo>
                  <a:pt x="499533" y="77787"/>
                  <a:pt x="499782" y="90581"/>
                  <a:pt x="501650" y="103187"/>
                </a:cubicBezTo>
                <a:cubicBezTo>
                  <a:pt x="501930" y="105074"/>
                  <a:pt x="503335" y="106758"/>
                  <a:pt x="504825" y="107950"/>
                </a:cubicBezTo>
                <a:cubicBezTo>
                  <a:pt x="506131" y="108995"/>
                  <a:pt x="508000" y="109008"/>
                  <a:pt x="509587" y="109537"/>
                </a:cubicBezTo>
                <a:cubicBezTo>
                  <a:pt x="514350" y="108479"/>
                  <a:pt x="519161" y="107619"/>
                  <a:pt x="523875" y="106362"/>
                </a:cubicBezTo>
                <a:cubicBezTo>
                  <a:pt x="527109" y="105500"/>
                  <a:pt x="530153" y="103999"/>
                  <a:pt x="533400" y="103187"/>
                </a:cubicBezTo>
                <a:cubicBezTo>
                  <a:pt x="537633" y="102129"/>
                  <a:pt x="541904" y="101211"/>
                  <a:pt x="546100" y="100012"/>
                </a:cubicBezTo>
                <a:cubicBezTo>
                  <a:pt x="549751" y="98969"/>
                  <a:pt x="557497" y="96929"/>
                  <a:pt x="561975" y="95250"/>
                </a:cubicBezTo>
                <a:cubicBezTo>
                  <a:pt x="564643" y="94250"/>
                  <a:pt x="567421" y="93459"/>
                  <a:pt x="569912" y="92075"/>
                </a:cubicBezTo>
                <a:cubicBezTo>
                  <a:pt x="572225" y="90790"/>
                  <a:pt x="574109" y="88850"/>
                  <a:pt x="576262" y="87312"/>
                </a:cubicBezTo>
                <a:cubicBezTo>
                  <a:pt x="577815" y="86203"/>
                  <a:pt x="579437" y="85195"/>
                  <a:pt x="581025" y="84137"/>
                </a:cubicBezTo>
                <a:cubicBezTo>
                  <a:pt x="581554" y="82550"/>
                  <a:pt x="581684" y="80767"/>
                  <a:pt x="582612" y="79375"/>
                </a:cubicBezTo>
                <a:cubicBezTo>
                  <a:pt x="585367" y="75243"/>
                  <a:pt x="591207" y="71902"/>
                  <a:pt x="595312" y="69850"/>
                </a:cubicBezTo>
                <a:cubicBezTo>
                  <a:pt x="596809" y="69102"/>
                  <a:pt x="598508" y="68850"/>
                  <a:pt x="600075" y="68262"/>
                </a:cubicBezTo>
                <a:cubicBezTo>
                  <a:pt x="615233" y="62577"/>
                  <a:pt x="601981" y="67097"/>
                  <a:pt x="612775" y="63500"/>
                </a:cubicBezTo>
                <a:cubicBezTo>
                  <a:pt x="620183" y="64029"/>
                  <a:pt x="627674" y="63866"/>
                  <a:pt x="635000" y="65087"/>
                </a:cubicBezTo>
                <a:cubicBezTo>
                  <a:pt x="637334" y="65476"/>
                  <a:pt x="639321" y="67044"/>
                  <a:pt x="641350" y="68262"/>
                </a:cubicBezTo>
                <a:cubicBezTo>
                  <a:pt x="647266" y="71812"/>
                  <a:pt x="652961" y="75718"/>
                  <a:pt x="658812" y="79375"/>
                </a:cubicBezTo>
                <a:cubicBezTo>
                  <a:pt x="674242" y="89019"/>
                  <a:pt x="659782" y="80730"/>
                  <a:pt x="673100" y="85725"/>
                </a:cubicBezTo>
                <a:cubicBezTo>
                  <a:pt x="693599" y="93413"/>
                  <a:pt x="658261" y="83603"/>
                  <a:pt x="692150" y="92075"/>
                </a:cubicBezTo>
                <a:cubicBezTo>
                  <a:pt x="702957" y="98559"/>
                  <a:pt x="697160" y="95861"/>
                  <a:pt x="709612" y="100012"/>
                </a:cubicBezTo>
                <a:lnTo>
                  <a:pt x="719137" y="103187"/>
                </a:lnTo>
                <a:lnTo>
                  <a:pt x="723900" y="104775"/>
                </a:lnTo>
                <a:cubicBezTo>
                  <a:pt x="726017" y="107421"/>
                  <a:pt x="727718" y="110461"/>
                  <a:pt x="730250" y="112712"/>
                </a:cubicBezTo>
                <a:cubicBezTo>
                  <a:pt x="732556" y="114762"/>
                  <a:pt x="735752" y="115581"/>
                  <a:pt x="738187" y="117475"/>
                </a:cubicBezTo>
                <a:cubicBezTo>
                  <a:pt x="740550" y="119313"/>
                  <a:pt x="742420" y="121708"/>
                  <a:pt x="744537" y="123825"/>
                </a:cubicBezTo>
                <a:cubicBezTo>
                  <a:pt x="745066" y="125412"/>
                  <a:pt x="746125" y="126914"/>
                  <a:pt x="746125" y="128587"/>
                </a:cubicBezTo>
                <a:cubicBezTo>
                  <a:pt x="746125" y="132329"/>
                  <a:pt x="745816" y="136183"/>
                  <a:pt x="744537" y="139700"/>
                </a:cubicBezTo>
                <a:cubicBezTo>
                  <a:pt x="743001" y="143923"/>
                  <a:pt x="737765" y="147508"/>
                  <a:pt x="735012" y="150812"/>
                </a:cubicBezTo>
                <a:cubicBezTo>
                  <a:pt x="733790" y="152278"/>
                  <a:pt x="732895" y="153987"/>
                  <a:pt x="731837" y="155575"/>
                </a:cubicBezTo>
                <a:cubicBezTo>
                  <a:pt x="728120" y="166727"/>
                  <a:pt x="731433" y="159154"/>
                  <a:pt x="715962" y="174625"/>
                </a:cubicBezTo>
                <a:lnTo>
                  <a:pt x="715962" y="174625"/>
                </a:lnTo>
                <a:cubicBezTo>
                  <a:pt x="712787" y="179917"/>
                  <a:pt x="709434" y="185105"/>
                  <a:pt x="706437" y="190500"/>
                </a:cubicBezTo>
                <a:cubicBezTo>
                  <a:pt x="697651" y="206316"/>
                  <a:pt x="702545" y="198464"/>
                  <a:pt x="696912" y="211137"/>
                </a:cubicBezTo>
                <a:cubicBezTo>
                  <a:pt x="695951" y="213300"/>
                  <a:pt x="694616" y="215290"/>
                  <a:pt x="693737" y="217487"/>
                </a:cubicBezTo>
                <a:cubicBezTo>
                  <a:pt x="692494" y="220594"/>
                  <a:pt x="691524" y="223806"/>
                  <a:pt x="690562" y="227012"/>
                </a:cubicBezTo>
                <a:cubicBezTo>
                  <a:pt x="689935" y="229102"/>
                  <a:pt x="689834" y="231357"/>
                  <a:pt x="688975" y="233362"/>
                </a:cubicBezTo>
                <a:cubicBezTo>
                  <a:pt x="688223" y="235116"/>
                  <a:pt x="686858" y="236537"/>
                  <a:pt x="685800" y="238125"/>
                </a:cubicBezTo>
                <a:cubicBezTo>
                  <a:pt x="685271" y="242887"/>
                  <a:pt x="683871" y="247633"/>
                  <a:pt x="684212" y="252412"/>
                </a:cubicBezTo>
                <a:cubicBezTo>
                  <a:pt x="684415" y="255255"/>
                  <a:pt x="685563" y="258161"/>
                  <a:pt x="687387" y="260350"/>
                </a:cubicBezTo>
                <a:cubicBezTo>
                  <a:pt x="688458" y="261636"/>
                  <a:pt x="690483" y="261785"/>
                  <a:pt x="692150" y="261937"/>
                </a:cubicBezTo>
                <a:cubicBezTo>
                  <a:pt x="702177" y="262849"/>
                  <a:pt x="712258" y="262996"/>
                  <a:pt x="722312" y="263525"/>
                </a:cubicBezTo>
                <a:cubicBezTo>
                  <a:pt x="723900" y="264054"/>
                  <a:pt x="725612" y="264299"/>
                  <a:pt x="727075" y="265112"/>
                </a:cubicBezTo>
                <a:cubicBezTo>
                  <a:pt x="730411" y="266965"/>
                  <a:pt x="736600" y="271462"/>
                  <a:pt x="736600" y="271462"/>
                </a:cubicBezTo>
                <a:cubicBezTo>
                  <a:pt x="737658" y="273050"/>
                  <a:pt x="738507" y="274799"/>
                  <a:pt x="739775" y="276225"/>
                </a:cubicBezTo>
                <a:cubicBezTo>
                  <a:pt x="742758" y="279581"/>
                  <a:pt x="749300" y="285750"/>
                  <a:pt x="749300" y="285750"/>
                </a:cubicBezTo>
                <a:cubicBezTo>
                  <a:pt x="749829" y="287337"/>
                  <a:pt x="750139" y="289015"/>
                  <a:pt x="750887" y="290512"/>
                </a:cubicBezTo>
                <a:cubicBezTo>
                  <a:pt x="752267" y="293272"/>
                  <a:pt x="754595" y="295550"/>
                  <a:pt x="755650" y="298450"/>
                </a:cubicBezTo>
                <a:cubicBezTo>
                  <a:pt x="756750" y="301475"/>
                  <a:pt x="756708" y="304800"/>
                  <a:pt x="757237" y="307975"/>
                </a:cubicBezTo>
                <a:cubicBezTo>
                  <a:pt x="756708" y="310092"/>
                  <a:pt x="757047" y="312649"/>
                  <a:pt x="755650" y="314325"/>
                </a:cubicBezTo>
                <a:cubicBezTo>
                  <a:pt x="754135" y="316143"/>
                  <a:pt x="751516" y="316669"/>
                  <a:pt x="749300" y="317500"/>
                </a:cubicBezTo>
                <a:cubicBezTo>
                  <a:pt x="738801" y="321437"/>
                  <a:pt x="727579" y="323597"/>
                  <a:pt x="717550" y="328612"/>
                </a:cubicBezTo>
                <a:cubicBezTo>
                  <a:pt x="715433" y="329670"/>
                  <a:pt x="713269" y="330638"/>
                  <a:pt x="711200" y="331787"/>
                </a:cubicBezTo>
                <a:cubicBezTo>
                  <a:pt x="705455" y="334979"/>
                  <a:pt x="703462" y="336416"/>
                  <a:pt x="698500" y="339725"/>
                </a:cubicBezTo>
                <a:cubicBezTo>
                  <a:pt x="695326" y="349244"/>
                  <a:pt x="699472" y="340252"/>
                  <a:pt x="688975" y="349250"/>
                </a:cubicBezTo>
                <a:cubicBezTo>
                  <a:pt x="687527" y="350492"/>
                  <a:pt x="687149" y="352663"/>
                  <a:pt x="685800" y="354012"/>
                </a:cubicBezTo>
                <a:cubicBezTo>
                  <a:pt x="679556" y="360256"/>
                  <a:pt x="681047" y="357637"/>
                  <a:pt x="674687" y="360362"/>
                </a:cubicBezTo>
                <a:cubicBezTo>
                  <a:pt x="672512" y="361294"/>
                  <a:pt x="670612" y="362887"/>
                  <a:pt x="668337" y="363537"/>
                </a:cubicBezTo>
                <a:cubicBezTo>
                  <a:pt x="659451" y="366076"/>
                  <a:pt x="650346" y="367770"/>
                  <a:pt x="641350" y="369887"/>
                </a:cubicBezTo>
                <a:cubicBezTo>
                  <a:pt x="639203" y="371676"/>
                  <a:pt x="629803" y="379024"/>
                  <a:pt x="627062" y="382587"/>
                </a:cubicBezTo>
                <a:cubicBezTo>
                  <a:pt x="619039" y="393016"/>
                  <a:pt x="612901" y="402113"/>
                  <a:pt x="608012" y="414337"/>
                </a:cubicBezTo>
                <a:cubicBezTo>
                  <a:pt x="606954" y="416983"/>
                  <a:pt x="605738" y="419571"/>
                  <a:pt x="604837" y="422275"/>
                </a:cubicBezTo>
                <a:cubicBezTo>
                  <a:pt x="604216" y="424138"/>
                  <a:pt x="602888" y="431241"/>
                  <a:pt x="601662" y="433387"/>
                </a:cubicBezTo>
                <a:cubicBezTo>
                  <a:pt x="600349" y="435684"/>
                  <a:pt x="598487" y="437620"/>
                  <a:pt x="596900" y="439737"/>
                </a:cubicBezTo>
                <a:cubicBezTo>
                  <a:pt x="593326" y="454027"/>
                  <a:pt x="597441" y="436489"/>
                  <a:pt x="593725" y="458787"/>
                </a:cubicBezTo>
                <a:cubicBezTo>
                  <a:pt x="593366" y="460939"/>
                  <a:pt x="592610" y="463007"/>
                  <a:pt x="592137" y="465137"/>
                </a:cubicBezTo>
                <a:cubicBezTo>
                  <a:pt x="591552" y="467771"/>
                  <a:pt x="591135" y="470441"/>
                  <a:pt x="590550" y="473075"/>
                </a:cubicBezTo>
                <a:cubicBezTo>
                  <a:pt x="590077" y="475205"/>
                  <a:pt x="589352" y="477278"/>
                  <a:pt x="588962" y="479425"/>
                </a:cubicBezTo>
                <a:cubicBezTo>
                  <a:pt x="588293" y="483106"/>
                  <a:pt x="588403" y="486939"/>
                  <a:pt x="587375" y="490537"/>
                </a:cubicBezTo>
                <a:cubicBezTo>
                  <a:pt x="583099" y="505502"/>
                  <a:pt x="583382" y="497416"/>
                  <a:pt x="577850" y="509587"/>
                </a:cubicBezTo>
                <a:cubicBezTo>
                  <a:pt x="576465" y="512634"/>
                  <a:pt x="575993" y="516036"/>
                  <a:pt x="574675" y="519112"/>
                </a:cubicBezTo>
                <a:cubicBezTo>
                  <a:pt x="572811" y="523462"/>
                  <a:pt x="570284" y="527503"/>
                  <a:pt x="568325" y="531812"/>
                </a:cubicBezTo>
                <a:cubicBezTo>
                  <a:pt x="567632" y="533336"/>
                  <a:pt x="567197" y="534966"/>
                  <a:pt x="566737" y="536575"/>
                </a:cubicBezTo>
                <a:cubicBezTo>
                  <a:pt x="565090" y="542340"/>
                  <a:pt x="564206" y="548459"/>
                  <a:pt x="561975" y="554037"/>
                </a:cubicBezTo>
                <a:cubicBezTo>
                  <a:pt x="561266" y="555809"/>
                  <a:pt x="559858" y="557212"/>
                  <a:pt x="558800" y="558800"/>
                </a:cubicBezTo>
                <a:cubicBezTo>
                  <a:pt x="558271" y="560917"/>
                  <a:pt x="558022" y="563124"/>
                  <a:pt x="557212" y="565150"/>
                </a:cubicBezTo>
                <a:cubicBezTo>
                  <a:pt x="550741" y="581327"/>
                  <a:pt x="554117" y="568086"/>
                  <a:pt x="549275" y="582612"/>
                </a:cubicBezTo>
                <a:cubicBezTo>
                  <a:pt x="548057" y="586267"/>
                  <a:pt x="547396" y="590097"/>
                  <a:pt x="546100" y="593725"/>
                </a:cubicBezTo>
                <a:cubicBezTo>
                  <a:pt x="544745" y="597520"/>
                  <a:pt x="544349" y="602160"/>
                  <a:pt x="541337" y="604837"/>
                </a:cubicBezTo>
                <a:cubicBezTo>
                  <a:pt x="538931" y="606975"/>
                  <a:pt x="534987" y="605896"/>
                  <a:pt x="531812" y="606425"/>
                </a:cubicBezTo>
                <a:cubicBezTo>
                  <a:pt x="499772" y="620155"/>
                  <a:pt x="547045" y="599639"/>
                  <a:pt x="504825" y="619125"/>
                </a:cubicBezTo>
                <a:cubicBezTo>
                  <a:pt x="503306" y="619826"/>
                  <a:pt x="501600" y="620053"/>
                  <a:pt x="500062" y="620712"/>
                </a:cubicBezTo>
                <a:cubicBezTo>
                  <a:pt x="497887" y="621644"/>
                  <a:pt x="495979" y="623207"/>
                  <a:pt x="493712" y="623887"/>
                </a:cubicBezTo>
                <a:cubicBezTo>
                  <a:pt x="490629" y="624812"/>
                  <a:pt x="487310" y="624694"/>
                  <a:pt x="484187" y="625475"/>
                </a:cubicBezTo>
                <a:cubicBezTo>
                  <a:pt x="478827" y="626815"/>
                  <a:pt x="473515" y="628379"/>
                  <a:pt x="468312" y="630237"/>
                </a:cubicBezTo>
                <a:cubicBezTo>
                  <a:pt x="466083" y="631033"/>
                  <a:pt x="464191" y="632616"/>
                  <a:pt x="461962" y="633412"/>
                </a:cubicBezTo>
                <a:cubicBezTo>
                  <a:pt x="450211" y="637609"/>
                  <a:pt x="448228" y="637747"/>
                  <a:pt x="438150" y="639762"/>
                </a:cubicBezTo>
                <a:cubicBezTo>
                  <a:pt x="415251" y="649939"/>
                  <a:pt x="432933" y="643807"/>
                  <a:pt x="409575" y="647700"/>
                </a:cubicBezTo>
                <a:cubicBezTo>
                  <a:pt x="404944" y="648472"/>
                  <a:pt x="393234" y="655076"/>
                  <a:pt x="392112" y="655637"/>
                </a:cubicBezTo>
                <a:cubicBezTo>
                  <a:pt x="389466" y="658283"/>
                  <a:pt x="387288" y="661499"/>
                  <a:pt x="384175" y="663575"/>
                </a:cubicBezTo>
                <a:cubicBezTo>
                  <a:pt x="382360" y="664785"/>
                  <a:pt x="379660" y="663982"/>
                  <a:pt x="377825" y="665162"/>
                </a:cubicBezTo>
                <a:cubicBezTo>
                  <a:pt x="351916" y="681817"/>
                  <a:pt x="370534" y="675000"/>
                  <a:pt x="357187" y="679450"/>
                </a:cubicBezTo>
                <a:cubicBezTo>
                  <a:pt x="355070" y="681037"/>
                  <a:pt x="353160" y="682945"/>
                  <a:pt x="350837" y="684212"/>
                </a:cubicBezTo>
                <a:cubicBezTo>
                  <a:pt x="347299" y="686142"/>
                  <a:pt x="343548" y="687701"/>
                  <a:pt x="339725" y="688975"/>
                </a:cubicBezTo>
                <a:cubicBezTo>
                  <a:pt x="337165" y="689828"/>
                  <a:pt x="334442" y="690079"/>
                  <a:pt x="331787" y="690562"/>
                </a:cubicBezTo>
                <a:cubicBezTo>
                  <a:pt x="318399" y="692996"/>
                  <a:pt x="320674" y="692282"/>
                  <a:pt x="303212" y="693737"/>
                </a:cubicBezTo>
                <a:cubicBezTo>
                  <a:pt x="293687" y="692679"/>
                  <a:pt x="284035" y="692441"/>
                  <a:pt x="274637" y="690562"/>
                </a:cubicBezTo>
                <a:cubicBezTo>
                  <a:pt x="270685" y="689772"/>
                  <a:pt x="267298" y="687215"/>
                  <a:pt x="263525" y="685800"/>
                </a:cubicBezTo>
                <a:cubicBezTo>
                  <a:pt x="251620" y="681335"/>
                  <a:pt x="247325" y="680337"/>
                  <a:pt x="234950" y="677862"/>
                </a:cubicBezTo>
                <a:cubicBezTo>
                  <a:pt x="231794" y="677231"/>
                  <a:pt x="228561" y="676999"/>
                  <a:pt x="225425" y="676275"/>
                </a:cubicBezTo>
                <a:cubicBezTo>
                  <a:pt x="221671" y="675409"/>
                  <a:pt x="218079" y="673907"/>
                  <a:pt x="214312" y="673100"/>
                </a:cubicBezTo>
                <a:cubicBezTo>
                  <a:pt x="210653" y="672316"/>
                  <a:pt x="206869" y="672246"/>
                  <a:pt x="203200" y="671512"/>
                </a:cubicBezTo>
                <a:cubicBezTo>
                  <a:pt x="199035" y="670679"/>
                  <a:pt x="185604" y="667298"/>
                  <a:pt x="180975" y="665162"/>
                </a:cubicBezTo>
                <a:cubicBezTo>
                  <a:pt x="177101" y="663374"/>
                  <a:pt x="173619" y="660835"/>
                  <a:pt x="169862" y="658812"/>
                </a:cubicBezTo>
                <a:cubicBezTo>
                  <a:pt x="166737" y="657129"/>
                  <a:pt x="163581" y="655492"/>
                  <a:pt x="160337" y="654050"/>
                </a:cubicBezTo>
                <a:cubicBezTo>
                  <a:pt x="158808" y="653370"/>
                  <a:pt x="157072" y="653210"/>
                  <a:pt x="155575" y="652462"/>
                </a:cubicBezTo>
                <a:cubicBezTo>
                  <a:pt x="153868" y="651609"/>
                  <a:pt x="152469" y="650234"/>
                  <a:pt x="150812" y="649287"/>
                </a:cubicBezTo>
                <a:cubicBezTo>
                  <a:pt x="145621" y="646321"/>
                  <a:pt x="142195" y="645205"/>
                  <a:pt x="136525" y="642937"/>
                </a:cubicBezTo>
                <a:cubicBezTo>
                  <a:pt x="134408" y="639762"/>
                  <a:pt x="132518" y="636424"/>
                  <a:pt x="130175" y="633412"/>
                </a:cubicBezTo>
                <a:cubicBezTo>
                  <a:pt x="128797" y="631640"/>
                  <a:pt x="126717" y="630477"/>
                  <a:pt x="125412" y="628650"/>
                </a:cubicBezTo>
                <a:cubicBezTo>
                  <a:pt x="117028" y="616914"/>
                  <a:pt x="128631" y="627096"/>
                  <a:pt x="115887" y="617537"/>
                </a:cubicBezTo>
                <a:cubicBezTo>
                  <a:pt x="115358" y="615420"/>
                  <a:pt x="115276" y="613138"/>
                  <a:pt x="114300" y="611187"/>
                </a:cubicBezTo>
                <a:cubicBezTo>
                  <a:pt x="111640" y="605867"/>
                  <a:pt x="108481" y="604311"/>
                  <a:pt x="104775" y="600075"/>
                </a:cubicBezTo>
                <a:cubicBezTo>
                  <a:pt x="94590" y="588434"/>
                  <a:pt x="102840" y="595448"/>
                  <a:pt x="92075" y="587375"/>
                </a:cubicBezTo>
                <a:cubicBezTo>
                  <a:pt x="85594" y="571170"/>
                  <a:pt x="93337" y="586541"/>
                  <a:pt x="82550" y="574675"/>
                </a:cubicBezTo>
                <a:cubicBezTo>
                  <a:pt x="78990" y="570760"/>
                  <a:pt x="73025" y="561975"/>
                  <a:pt x="73025" y="561975"/>
                </a:cubicBezTo>
                <a:cubicBezTo>
                  <a:pt x="69215" y="550549"/>
                  <a:pt x="73839" y="564824"/>
                  <a:pt x="69850" y="550862"/>
                </a:cubicBezTo>
                <a:cubicBezTo>
                  <a:pt x="69390" y="549253"/>
                  <a:pt x="68791" y="547687"/>
                  <a:pt x="68262" y="546100"/>
                </a:cubicBezTo>
                <a:cubicBezTo>
                  <a:pt x="69320" y="540808"/>
                  <a:pt x="69730" y="535345"/>
                  <a:pt x="71437" y="530225"/>
                </a:cubicBezTo>
                <a:cubicBezTo>
                  <a:pt x="75513" y="517996"/>
                  <a:pt x="73369" y="523807"/>
                  <a:pt x="77787" y="512762"/>
                </a:cubicBezTo>
                <a:cubicBezTo>
                  <a:pt x="78316" y="499004"/>
                  <a:pt x="78428" y="485223"/>
                  <a:pt x="79375" y="471487"/>
                </a:cubicBezTo>
                <a:cubicBezTo>
                  <a:pt x="80517" y="454931"/>
                  <a:pt x="96922" y="487387"/>
                  <a:pt x="79375" y="441325"/>
                </a:cubicBezTo>
                <a:cubicBezTo>
                  <a:pt x="77754" y="437071"/>
                  <a:pt x="72279" y="435529"/>
                  <a:pt x="68262" y="433387"/>
                </a:cubicBezTo>
                <a:cubicBezTo>
                  <a:pt x="61762" y="429920"/>
                  <a:pt x="55970" y="428727"/>
                  <a:pt x="49212" y="427037"/>
                </a:cubicBezTo>
                <a:cubicBezTo>
                  <a:pt x="50182" y="424613"/>
                  <a:pt x="53146" y="417653"/>
                  <a:pt x="53975" y="414337"/>
                </a:cubicBezTo>
                <a:cubicBezTo>
                  <a:pt x="54629" y="411720"/>
                  <a:pt x="54955" y="409029"/>
                  <a:pt x="55562" y="406400"/>
                </a:cubicBezTo>
                <a:cubicBezTo>
                  <a:pt x="60311" y="385821"/>
                  <a:pt x="57434" y="401513"/>
                  <a:pt x="60325" y="384175"/>
                </a:cubicBezTo>
                <a:cubicBezTo>
                  <a:pt x="58497" y="364077"/>
                  <a:pt x="56621" y="364067"/>
                  <a:pt x="53975" y="358775"/>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F59635B-A055-23F0-5BE0-36D563F1F2D3}"/>
              </a:ext>
            </a:extLst>
          </p:cNvPr>
          <p:cNvSpPr/>
          <p:nvPr/>
        </p:nvSpPr>
        <p:spPr>
          <a:xfrm>
            <a:off x="9710321" y="5384800"/>
            <a:ext cx="848142" cy="798555"/>
          </a:xfrm>
          <a:custGeom>
            <a:avLst/>
            <a:gdLst>
              <a:gd name="connsiteX0" fmla="*/ 351254 w 848142"/>
              <a:gd name="connsiteY0" fmla="*/ 419100 h 798555"/>
              <a:gd name="connsiteX1" fmla="*/ 348079 w 848142"/>
              <a:gd name="connsiteY1" fmla="*/ 411163 h 798555"/>
              <a:gd name="connsiteX2" fmla="*/ 352842 w 848142"/>
              <a:gd name="connsiteY2" fmla="*/ 393700 h 798555"/>
              <a:gd name="connsiteX3" fmla="*/ 354429 w 848142"/>
              <a:gd name="connsiteY3" fmla="*/ 388938 h 798555"/>
              <a:gd name="connsiteX4" fmla="*/ 349667 w 848142"/>
              <a:gd name="connsiteY4" fmla="*/ 333375 h 798555"/>
              <a:gd name="connsiteX5" fmla="*/ 346492 w 848142"/>
              <a:gd name="connsiteY5" fmla="*/ 319088 h 798555"/>
              <a:gd name="connsiteX6" fmla="*/ 341729 w 848142"/>
              <a:gd name="connsiteY6" fmla="*/ 311150 h 798555"/>
              <a:gd name="connsiteX7" fmla="*/ 333792 w 848142"/>
              <a:gd name="connsiteY7" fmla="*/ 303213 h 798555"/>
              <a:gd name="connsiteX8" fmla="*/ 325854 w 848142"/>
              <a:gd name="connsiteY8" fmla="*/ 301625 h 798555"/>
              <a:gd name="connsiteX9" fmla="*/ 303629 w 848142"/>
              <a:gd name="connsiteY9" fmla="*/ 288925 h 798555"/>
              <a:gd name="connsiteX10" fmla="*/ 297279 w 848142"/>
              <a:gd name="connsiteY10" fmla="*/ 284163 h 798555"/>
              <a:gd name="connsiteX11" fmla="*/ 284579 w 848142"/>
              <a:gd name="connsiteY11" fmla="*/ 274638 h 798555"/>
              <a:gd name="connsiteX12" fmla="*/ 282992 w 848142"/>
              <a:gd name="connsiteY12" fmla="*/ 269875 h 798555"/>
              <a:gd name="connsiteX13" fmla="*/ 278229 w 848142"/>
              <a:gd name="connsiteY13" fmla="*/ 268288 h 798555"/>
              <a:gd name="connsiteX14" fmla="*/ 282992 w 848142"/>
              <a:gd name="connsiteY14" fmla="*/ 265113 h 798555"/>
              <a:gd name="connsiteX15" fmla="*/ 294104 w 848142"/>
              <a:gd name="connsiteY15" fmla="*/ 261938 h 798555"/>
              <a:gd name="connsiteX16" fmla="*/ 302042 w 848142"/>
              <a:gd name="connsiteY16" fmla="*/ 244475 h 798555"/>
              <a:gd name="connsiteX17" fmla="*/ 305217 w 848142"/>
              <a:gd name="connsiteY17" fmla="*/ 238125 h 798555"/>
              <a:gd name="connsiteX18" fmla="*/ 311567 w 848142"/>
              <a:gd name="connsiteY18" fmla="*/ 220663 h 798555"/>
              <a:gd name="connsiteX19" fmla="*/ 317917 w 848142"/>
              <a:gd name="connsiteY19" fmla="*/ 201613 h 798555"/>
              <a:gd name="connsiteX20" fmla="*/ 322679 w 848142"/>
              <a:gd name="connsiteY20" fmla="*/ 192088 h 798555"/>
              <a:gd name="connsiteX21" fmla="*/ 325854 w 848142"/>
              <a:gd name="connsiteY21" fmla="*/ 180975 h 798555"/>
              <a:gd name="connsiteX22" fmla="*/ 341729 w 848142"/>
              <a:gd name="connsiteY22" fmla="*/ 168275 h 798555"/>
              <a:gd name="connsiteX23" fmla="*/ 346492 w 848142"/>
              <a:gd name="connsiteY23" fmla="*/ 165100 h 798555"/>
              <a:gd name="connsiteX24" fmla="*/ 359192 w 848142"/>
              <a:gd name="connsiteY24" fmla="*/ 146050 h 798555"/>
              <a:gd name="connsiteX25" fmla="*/ 367129 w 848142"/>
              <a:gd name="connsiteY25" fmla="*/ 117475 h 798555"/>
              <a:gd name="connsiteX26" fmla="*/ 371892 w 848142"/>
              <a:gd name="connsiteY26" fmla="*/ 109538 h 798555"/>
              <a:gd name="connsiteX27" fmla="*/ 376654 w 848142"/>
              <a:gd name="connsiteY27" fmla="*/ 103188 h 798555"/>
              <a:gd name="connsiteX28" fmla="*/ 387767 w 848142"/>
              <a:gd name="connsiteY28" fmla="*/ 92075 h 798555"/>
              <a:gd name="connsiteX29" fmla="*/ 390942 w 848142"/>
              <a:gd name="connsiteY29" fmla="*/ 82550 h 798555"/>
              <a:gd name="connsiteX30" fmla="*/ 394117 w 848142"/>
              <a:gd name="connsiteY30" fmla="*/ 76200 h 798555"/>
              <a:gd name="connsiteX31" fmla="*/ 395704 w 848142"/>
              <a:gd name="connsiteY31" fmla="*/ 65088 h 798555"/>
              <a:gd name="connsiteX32" fmla="*/ 411579 w 848142"/>
              <a:gd name="connsiteY32" fmla="*/ 34925 h 798555"/>
              <a:gd name="connsiteX33" fmla="*/ 419517 w 848142"/>
              <a:gd name="connsiteY33" fmla="*/ 31750 h 798555"/>
              <a:gd name="connsiteX34" fmla="*/ 462379 w 848142"/>
              <a:gd name="connsiteY34" fmla="*/ 36513 h 798555"/>
              <a:gd name="connsiteX35" fmla="*/ 468729 w 848142"/>
              <a:gd name="connsiteY35" fmla="*/ 39688 h 798555"/>
              <a:gd name="connsiteX36" fmla="*/ 486192 w 848142"/>
              <a:gd name="connsiteY36" fmla="*/ 33338 h 798555"/>
              <a:gd name="connsiteX37" fmla="*/ 494129 w 848142"/>
              <a:gd name="connsiteY37" fmla="*/ 31750 h 798555"/>
              <a:gd name="connsiteX38" fmla="*/ 530642 w 848142"/>
              <a:gd name="connsiteY38" fmla="*/ 17463 h 798555"/>
              <a:gd name="connsiteX39" fmla="*/ 549692 w 848142"/>
              <a:gd name="connsiteY39" fmla="*/ 12700 h 798555"/>
              <a:gd name="connsiteX40" fmla="*/ 554454 w 848142"/>
              <a:gd name="connsiteY40" fmla="*/ 9525 h 798555"/>
              <a:gd name="connsiteX41" fmla="*/ 568742 w 848142"/>
              <a:gd name="connsiteY41" fmla="*/ 7938 h 798555"/>
              <a:gd name="connsiteX42" fmla="*/ 597317 w 848142"/>
              <a:gd name="connsiteY42" fmla="*/ 1588 h 798555"/>
              <a:gd name="connsiteX43" fmla="*/ 668754 w 848142"/>
              <a:gd name="connsiteY43" fmla="*/ 3175 h 798555"/>
              <a:gd name="connsiteX44" fmla="*/ 676692 w 848142"/>
              <a:gd name="connsiteY44" fmla="*/ 6350 h 798555"/>
              <a:gd name="connsiteX45" fmla="*/ 681454 w 848142"/>
              <a:gd name="connsiteY45" fmla="*/ 7938 h 798555"/>
              <a:gd name="connsiteX46" fmla="*/ 686217 w 848142"/>
              <a:gd name="connsiteY46" fmla="*/ 12700 h 798555"/>
              <a:gd name="connsiteX47" fmla="*/ 705267 w 848142"/>
              <a:gd name="connsiteY47" fmla="*/ 14288 h 798555"/>
              <a:gd name="connsiteX48" fmla="*/ 717967 w 848142"/>
              <a:gd name="connsiteY48" fmla="*/ 15875 h 798555"/>
              <a:gd name="connsiteX49" fmla="*/ 754479 w 848142"/>
              <a:gd name="connsiteY49" fmla="*/ 14288 h 798555"/>
              <a:gd name="connsiteX50" fmla="*/ 764004 w 848142"/>
              <a:gd name="connsiteY50" fmla="*/ 12700 h 798555"/>
              <a:gd name="connsiteX51" fmla="*/ 768767 w 848142"/>
              <a:gd name="connsiteY51" fmla="*/ 9525 h 798555"/>
              <a:gd name="connsiteX52" fmla="*/ 779879 w 848142"/>
              <a:gd name="connsiteY52" fmla="*/ 6350 h 798555"/>
              <a:gd name="connsiteX53" fmla="*/ 786229 w 848142"/>
              <a:gd name="connsiteY53" fmla="*/ 3175 h 798555"/>
              <a:gd name="connsiteX54" fmla="*/ 792579 w 848142"/>
              <a:gd name="connsiteY54" fmla="*/ 1588 h 798555"/>
              <a:gd name="connsiteX55" fmla="*/ 797342 w 848142"/>
              <a:gd name="connsiteY55" fmla="*/ 0 h 798555"/>
              <a:gd name="connsiteX56" fmla="*/ 824329 w 848142"/>
              <a:gd name="connsiteY56" fmla="*/ 6350 h 798555"/>
              <a:gd name="connsiteX57" fmla="*/ 825917 w 848142"/>
              <a:gd name="connsiteY57" fmla="*/ 11113 h 798555"/>
              <a:gd name="connsiteX58" fmla="*/ 830679 w 848142"/>
              <a:gd name="connsiteY58" fmla="*/ 14288 h 798555"/>
              <a:gd name="connsiteX59" fmla="*/ 835442 w 848142"/>
              <a:gd name="connsiteY59" fmla="*/ 19050 h 798555"/>
              <a:gd name="connsiteX60" fmla="*/ 833854 w 848142"/>
              <a:gd name="connsiteY60" fmla="*/ 39688 h 798555"/>
              <a:gd name="connsiteX61" fmla="*/ 830679 w 848142"/>
              <a:gd name="connsiteY61" fmla="*/ 46038 h 798555"/>
              <a:gd name="connsiteX62" fmla="*/ 824329 w 848142"/>
              <a:gd name="connsiteY62" fmla="*/ 57150 h 798555"/>
              <a:gd name="connsiteX63" fmla="*/ 816392 w 848142"/>
              <a:gd name="connsiteY63" fmla="*/ 71438 h 798555"/>
              <a:gd name="connsiteX64" fmla="*/ 814804 w 848142"/>
              <a:gd name="connsiteY64" fmla="*/ 77788 h 798555"/>
              <a:gd name="connsiteX65" fmla="*/ 816392 w 848142"/>
              <a:gd name="connsiteY65" fmla="*/ 92075 h 798555"/>
              <a:gd name="connsiteX66" fmla="*/ 822742 w 848142"/>
              <a:gd name="connsiteY66" fmla="*/ 106363 h 798555"/>
              <a:gd name="connsiteX67" fmla="*/ 825917 w 848142"/>
              <a:gd name="connsiteY67" fmla="*/ 115888 h 798555"/>
              <a:gd name="connsiteX68" fmla="*/ 835442 w 848142"/>
              <a:gd name="connsiteY68" fmla="*/ 130175 h 798555"/>
              <a:gd name="connsiteX69" fmla="*/ 843379 w 848142"/>
              <a:gd name="connsiteY69" fmla="*/ 147638 h 798555"/>
              <a:gd name="connsiteX70" fmla="*/ 848142 w 848142"/>
              <a:gd name="connsiteY70" fmla="*/ 157163 h 798555"/>
              <a:gd name="connsiteX71" fmla="*/ 844967 w 848142"/>
              <a:gd name="connsiteY71" fmla="*/ 161925 h 798555"/>
              <a:gd name="connsiteX72" fmla="*/ 840204 w 848142"/>
              <a:gd name="connsiteY72" fmla="*/ 168275 h 798555"/>
              <a:gd name="connsiteX73" fmla="*/ 837029 w 848142"/>
              <a:gd name="connsiteY73" fmla="*/ 176213 h 798555"/>
              <a:gd name="connsiteX74" fmla="*/ 830679 w 848142"/>
              <a:gd name="connsiteY74" fmla="*/ 187325 h 798555"/>
              <a:gd name="connsiteX75" fmla="*/ 827504 w 848142"/>
              <a:gd name="connsiteY75" fmla="*/ 193675 h 798555"/>
              <a:gd name="connsiteX76" fmla="*/ 824329 w 848142"/>
              <a:gd name="connsiteY76" fmla="*/ 320675 h 798555"/>
              <a:gd name="connsiteX77" fmla="*/ 821154 w 848142"/>
              <a:gd name="connsiteY77" fmla="*/ 331788 h 798555"/>
              <a:gd name="connsiteX78" fmla="*/ 808454 w 848142"/>
              <a:gd name="connsiteY78" fmla="*/ 357188 h 798555"/>
              <a:gd name="connsiteX79" fmla="*/ 803692 w 848142"/>
              <a:gd name="connsiteY79" fmla="*/ 369888 h 798555"/>
              <a:gd name="connsiteX80" fmla="*/ 802104 w 848142"/>
              <a:gd name="connsiteY80" fmla="*/ 374650 h 798555"/>
              <a:gd name="connsiteX81" fmla="*/ 797342 w 848142"/>
              <a:gd name="connsiteY81" fmla="*/ 384175 h 798555"/>
              <a:gd name="connsiteX82" fmla="*/ 795754 w 848142"/>
              <a:gd name="connsiteY82" fmla="*/ 393700 h 798555"/>
              <a:gd name="connsiteX83" fmla="*/ 787817 w 848142"/>
              <a:gd name="connsiteY83" fmla="*/ 406400 h 798555"/>
              <a:gd name="connsiteX84" fmla="*/ 790992 w 848142"/>
              <a:gd name="connsiteY84" fmla="*/ 411163 h 798555"/>
              <a:gd name="connsiteX85" fmla="*/ 797342 w 848142"/>
              <a:gd name="connsiteY85" fmla="*/ 414338 h 798555"/>
              <a:gd name="connsiteX86" fmla="*/ 808454 w 848142"/>
              <a:gd name="connsiteY86" fmla="*/ 417513 h 798555"/>
              <a:gd name="connsiteX87" fmla="*/ 816392 w 848142"/>
              <a:gd name="connsiteY87" fmla="*/ 420688 h 798555"/>
              <a:gd name="connsiteX88" fmla="*/ 821154 w 848142"/>
              <a:gd name="connsiteY88" fmla="*/ 422275 h 798555"/>
              <a:gd name="connsiteX89" fmla="*/ 832267 w 848142"/>
              <a:gd name="connsiteY89" fmla="*/ 430213 h 798555"/>
              <a:gd name="connsiteX90" fmla="*/ 844967 w 848142"/>
              <a:gd name="connsiteY90" fmla="*/ 439738 h 798555"/>
              <a:gd name="connsiteX91" fmla="*/ 830679 w 848142"/>
              <a:gd name="connsiteY91" fmla="*/ 461963 h 798555"/>
              <a:gd name="connsiteX92" fmla="*/ 811629 w 848142"/>
              <a:gd name="connsiteY92" fmla="*/ 488950 h 798555"/>
              <a:gd name="connsiteX93" fmla="*/ 810042 w 848142"/>
              <a:gd name="connsiteY93" fmla="*/ 493713 h 798555"/>
              <a:gd name="connsiteX94" fmla="*/ 810042 w 848142"/>
              <a:gd name="connsiteY94" fmla="*/ 522288 h 798555"/>
              <a:gd name="connsiteX95" fmla="*/ 813217 w 848142"/>
              <a:gd name="connsiteY95" fmla="*/ 528638 h 798555"/>
              <a:gd name="connsiteX96" fmla="*/ 810042 w 848142"/>
              <a:gd name="connsiteY96" fmla="*/ 568325 h 798555"/>
              <a:gd name="connsiteX97" fmla="*/ 808454 w 848142"/>
              <a:gd name="connsiteY97" fmla="*/ 577850 h 798555"/>
              <a:gd name="connsiteX98" fmla="*/ 805279 w 848142"/>
              <a:gd name="connsiteY98" fmla="*/ 593725 h 798555"/>
              <a:gd name="connsiteX99" fmla="*/ 794167 w 848142"/>
              <a:gd name="connsiteY99" fmla="*/ 604838 h 798555"/>
              <a:gd name="connsiteX100" fmla="*/ 773529 w 848142"/>
              <a:gd name="connsiteY100" fmla="*/ 630238 h 798555"/>
              <a:gd name="connsiteX101" fmla="*/ 768767 w 848142"/>
              <a:gd name="connsiteY101" fmla="*/ 633413 h 798555"/>
              <a:gd name="connsiteX102" fmla="*/ 756067 w 848142"/>
              <a:gd name="connsiteY102" fmla="*/ 635000 h 798555"/>
              <a:gd name="connsiteX103" fmla="*/ 717967 w 848142"/>
              <a:gd name="connsiteY103" fmla="*/ 641350 h 798555"/>
              <a:gd name="connsiteX104" fmla="*/ 711617 w 848142"/>
              <a:gd name="connsiteY104" fmla="*/ 642938 h 798555"/>
              <a:gd name="connsiteX105" fmla="*/ 694154 w 848142"/>
              <a:gd name="connsiteY105" fmla="*/ 644525 h 798555"/>
              <a:gd name="connsiteX106" fmla="*/ 690979 w 848142"/>
              <a:gd name="connsiteY106" fmla="*/ 654050 h 798555"/>
              <a:gd name="connsiteX107" fmla="*/ 679867 w 848142"/>
              <a:gd name="connsiteY107" fmla="*/ 663575 h 798555"/>
              <a:gd name="connsiteX108" fmla="*/ 686217 w 848142"/>
              <a:gd name="connsiteY108" fmla="*/ 665163 h 798555"/>
              <a:gd name="connsiteX109" fmla="*/ 697329 w 848142"/>
              <a:gd name="connsiteY109" fmla="*/ 676275 h 798555"/>
              <a:gd name="connsiteX110" fmla="*/ 705267 w 848142"/>
              <a:gd name="connsiteY110" fmla="*/ 679450 h 798555"/>
              <a:gd name="connsiteX111" fmla="*/ 706854 w 848142"/>
              <a:gd name="connsiteY111" fmla="*/ 684213 h 798555"/>
              <a:gd name="connsiteX112" fmla="*/ 708442 w 848142"/>
              <a:gd name="connsiteY112" fmla="*/ 692150 h 798555"/>
              <a:gd name="connsiteX113" fmla="*/ 710029 w 848142"/>
              <a:gd name="connsiteY113" fmla="*/ 698500 h 798555"/>
              <a:gd name="connsiteX114" fmla="*/ 708442 w 848142"/>
              <a:gd name="connsiteY114" fmla="*/ 717550 h 798555"/>
              <a:gd name="connsiteX115" fmla="*/ 692567 w 848142"/>
              <a:gd name="connsiteY115" fmla="*/ 733425 h 798555"/>
              <a:gd name="connsiteX116" fmla="*/ 686217 w 848142"/>
              <a:gd name="connsiteY116" fmla="*/ 735013 h 798555"/>
              <a:gd name="connsiteX117" fmla="*/ 671929 w 848142"/>
              <a:gd name="connsiteY117" fmla="*/ 739775 h 798555"/>
              <a:gd name="connsiteX118" fmla="*/ 667167 w 848142"/>
              <a:gd name="connsiteY118" fmla="*/ 741363 h 798555"/>
              <a:gd name="connsiteX119" fmla="*/ 659229 w 848142"/>
              <a:gd name="connsiteY119" fmla="*/ 744538 h 798555"/>
              <a:gd name="connsiteX120" fmla="*/ 644942 w 848142"/>
              <a:gd name="connsiteY120" fmla="*/ 749300 h 798555"/>
              <a:gd name="connsiteX121" fmla="*/ 630654 w 848142"/>
              <a:gd name="connsiteY121" fmla="*/ 755650 h 798555"/>
              <a:gd name="connsiteX122" fmla="*/ 610017 w 848142"/>
              <a:gd name="connsiteY122" fmla="*/ 757238 h 798555"/>
              <a:gd name="connsiteX123" fmla="*/ 590967 w 848142"/>
              <a:gd name="connsiteY123" fmla="*/ 752475 h 798555"/>
              <a:gd name="connsiteX124" fmla="*/ 570329 w 848142"/>
              <a:gd name="connsiteY124" fmla="*/ 744538 h 798555"/>
              <a:gd name="connsiteX125" fmla="*/ 565567 w 848142"/>
              <a:gd name="connsiteY125" fmla="*/ 741363 h 798555"/>
              <a:gd name="connsiteX126" fmla="*/ 557629 w 848142"/>
              <a:gd name="connsiteY126" fmla="*/ 736600 h 798555"/>
              <a:gd name="connsiteX127" fmla="*/ 543342 w 848142"/>
              <a:gd name="connsiteY127" fmla="*/ 725488 h 798555"/>
              <a:gd name="connsiteX128" fmla="*/ 536992 w 848142"/>
              <a:gd name="connsiteY128" fmla="*/ 717550 h 798555"/>
              <a:gd name="connsiteX129" fmla="*/ 533817 w 848142"/>
              <a:gd name="connsiteY129" fmla="*/ 712788 h 798555"/>
              <a:gd name="connsiteX130" fmla="*/ 532229 w 848142"/>
              <a:gd name="connsiteY130" fmla="*/ 708025 h 798555"/>
              <a:gd name="connsiteX131" fmla="*/ 527467 w 848142"/>
              <a:gd name="connsiteY131" fmla="*/ 706438 h 798555"/>
              <a:gd name="connsiteX132" fmla="*/ 513179 w 848142"/>
              <a:gd name="connsiteY132" fmla="*/ 698500 h 798555"/>
              <a:gd name="connsiteX133" fmla="*/ 489367 w 848142"/>
              <a:gd name="connsiteY133" fmla="*/ 701675 h 798555"/>
              <a:gd name="connsiteX134" fmla="*/ 484604 w 848142"/>
              <a:gd name="connsiteY134" fmla="*/ 704850 h 798555"/>
              <a:gd name="connsiteX135" fmla="*/ 460792 w 848142"/>
              <a:gd name="connsiteY135" fmla="*/ 708025 h 798555"/>
              <a:gd name="connsiteX136" fmla="*/ 456029 w 848142"/>
              <a:gd name="connsiteY136" fmla="*/ 709613 h 798555"/>
              <a:gd name="connsiteX137" fmla="*/ 441742 w 848142"/>
              <a:gd name="connsiteY137" fmla="*/ 712788 h 798555"/>
              <a:gd name="connsiteX138" fmla="*/ 435392 w 848142"/>
              <a:gd name="connsiteY138" fmla="*/ 714375 h 798555"/>
              <a:gd name="connsiteX139" fmla="*/ 427454 w 848142"/>
              <a:gd name="connsiteY139" fmla="*/ 723900 h 798555"/>
              <a:gd name="connsiteX140" fmla="*/ 425867 w 848142"/>
              <a:gd name="connsiteY140" fmla="*/ 731838 h 798555"/>
              <a:gd name="connsiteX141" fmla="*/ 421104 w 848142"/>
              <a:gd name="connsiteY141" fmla="*/ 742950 h 798555"/>
              <a:gd name="connsiteX142" fmla="*/ 417929 w 848142"/>
              <a:gd name="connsiteY142" fmla="*/ 747713 h 798555"/>
              <a:gd name="connsiteX143" fmla="*/ 416342 w 848142"/>
              <a:gd name="connsiteY143" fmla="*/ 752475 h 798555"/>
              <a:gd name="connsiteX144" fmla="*/ 392529 w 848142"/>
              <a:gd name="connsiteY144" fmla="*/ 765175 h 798555"/>
              <a:gd name="connsiteX145" fmla="*/ 381417 w 848142"/>
              <a:gd name="connsiteY145" fmla="*/ 766763 h 798555"/>
              <a:gd name="connsiteX146" fmla="*/ 356017 w 848142"/>
              <a:gd name="connsiteY146" fmla="*/ 765175 h 798555"/>
              <a:gd name="connsiteX147" fmla="*/ 341729 w 848142"/>
              <a:gd name="connsiteY147" fmla="*/ 760413 h 798555"/>
              <a:gd name="connsiteX148" fmla="*/ 332204 w 848142"/>
              <a:gd name="connsiteY148" fmla="*/ 758825 h 798555"/>
              <a:gd name="connsiteX149" fmla="*/ 327442 w 848142"/>
              <a:gd name="connsiteY149" fmla="*/ 757238 h 798555"/>
              <a:gd name="connsiteX150" fmla="*/ 321092 w 848142"/>
              <a:gd name="connsiteY150" fmla="*/ 755650 h 798555"/>
              <a:gd name="connsiteX151" fmla="*/ 290929 w 848142"/>
              <a:gd name="connsiteY151" fmla="*/ 758825 h 798555"/>
              <a:gd name="connsiteX152" fmla="*/ 281404 w 848142"/>
              <a:gd name="connsiteY152" fmla="*/ 762000 h 798555"/>
              <a:gd name="connsiteX153" fmla="*/ 271879 w 848142"/>
              <a:gd name="connsiteY153" fmla="*/ 763588 h 798555"/>
              <a:gd name="connsiteX154" fmla="*/ 265529 w 848142"/>
              <a:gd name="connsiteY154" fmla="*/ 765175 h 798555"/>
              <a:gd name="connsiteX155" fmla="*/ 267117 w 848142"/>
              <a:gd name="connsiteY155" fmla="*/ 769938 h 798555"/>
              <a:gd name="connsiteX156" fmla="*/ 267117 w 848142"/>
              <a:gd name="connsiteY156" fmla="*/ 792163 h 798555"/>
              <a:gd name="connsiteX157" fmla="*/ 251242 w 848142"/>
              <a:gd name="connsiteY157" fmla="*/ 795338 h 798555"/>
              <a:gd name="connsiteX158" fmla="*/ 244892 w 848142"/>
              <a:gd name="connsiteY158" fmla="*/ 798513 h 798555"/>
              <a:gd name="connsiteX159" fmla="*/ 238542 w 848142"/>
              <a:gd name="connsiteY159" fmla="*/ 796925 h 798555"/>
              <a:gd name="connsiteX160" fmla="*/ 232192 w 848142"/>
              <a:gd name="connsiteY160" fmla="*/ 793750 h 798555"/>
              <a:gd name="connsiteX161" fmla="*/ 221079 w 848142"/>
              <a:gd name="connsiteY161" fmla="*/ 781050 h 798555"/>
              <a:gd name="connsiteX162" fmla="*/ 211554 w 848142"/>
              <a:gd name="connsiteY162" fmla="*/ 762000 h 798555"/>
              <a:gd name="connsiteX163" fmla="*/ 206792 w 848142"/>
              <a:gd name="connsiteY163" fmla="*/ 752475 h 798555"/>
              <a:gd name="connsiteX164" fmla="*/ 190917 w 848142"/>
              <a:gd name="connsiteY164" fmla="*/ 738188 h 798555"/>
              <a:gd name="connsiteX165" fmla="*/ 181392 w 848142"/>
              <a:gd name="connsiteY165" fmla="*/ 736600 h 798555"/>
              <a:gd name="connsiteX166" fmla="*/ 176629 w 848142"/>
              <a:gd name="connsiteY166" fmla="*/ 735013 h 798555"/>
              <a:gd name="connsiteX167" fmla="*/ 159167 w 848142"/>
              <a:gd name="connsiteY167" fmla="*/ 733425 h 798555"/>
              <a:gd name="connsiteX168" fmla="*/ 135354 w 848142"/>
              <a:gd name="connsiteY168" fmla="*/ 725488 h 798555"/>
              <a:gd name="connsiteX169" fmla="*/ 130592 w 848142"/>
              <a:gd name="connsiteY169" fmla="*/ 722313 h 798555"/>
              <a:gd name="connsiteX170" fmla="*/ 125829 w 848142"/>
              <a:gd name="connsiteY170" fmla="*/ 720725 h 798555"/>
              <a:gd name="connsiteX171" fmla="*/ 117892 w 848142"/>
              <a:gd name="connsiteY171" fmla="*/ 715963 h 798555"/>
              <a:gd name="connsiteX172" fmla="*/ 81379 w 848142"/>
              <a:gd name="connsiteY172" fmla="*/ 719138 h 798555"/>
              <a:gd name="connsiteX173" fmla="*/ 62329 w 848142"/>
              <a:gd name="connsiteY173" fmla="*/ 728663 h 798555"/>
              <a:gd name="connsiteX174" fmla="*/ 54392 w 848142"/>
              <a:gd name="connsiteY174" fmla="*/ 731838 h 798555"/>
              <a:gd name="connsiteX175" fmla="*/ 36929 w 848142"/>
              <a:gd name="connsiteY175" fmla="*/ 733425 h 798555"/>
              <a:gd name="connsiteX176" fmla="*/ 22642 w 848142"/>
              <a:gd name="connsiteY176" fmla="*/ 735013 h 798555"/>
              <a:gd name="connsiteX177" fmla="*/ 14704 w 848142"/>
              <a:gd name="connsiteY177" fmla="*/ 733425 h 798555"/>
              <a:gd name="connsiteX178" fmla="*/ 3592 w 848142"/>
              <a:gd name="connsiteY178" fmla="*/ 723900 h 798555"/>
              <a:gd name="connsiteX179" fmla="*/ 417 w 848142"/>
              <a:gd name="connsiteY179" fmla="*/ 719138 h 798555"/>
              <a:gd name="connsiteX180" fmla="*/ 22642 w 848142"/>
              <a:gd name="connsiteY180" fmla="*/ 685800 h 798555"/>
              <a:gd name="connsiteX181" fmla="*/ 27404 w 848142"/>
              <a:gd name="connsiteY181" fmla="*/ 679450 h 798555"/>
              <a:gd name="connsiteX182" fmla="*/ 33754 w 848142"/>
              <a:gd name="connsiteY182" fmla="*/ 677863 h 798555"/>
              <a:gd name="connsiteX183" fmla="*/ 38517 w 848142"/>
              <a:gd name="connsiteY183" fmla="*/ 676275 h 798555"/>
              <a:gd name="connsiteX184" fmla="*/ 51217 w 848142"/>
              <a:gd name="connsiteY184" fmla="*/ 669925 h 798555"/>
              <a:gd name="connsiteX185" fmla="*/ 67092 w 848142"/>
              <a:gd name="connsiteY185" fmla="*/ 666750 h 798555"/>
              <a:gd name="connsiteX186" fmla="*/ 82967 w 848142"/>
              <a:gd name="connsiteY186" fmla="*/ 661988 h 798555"/>
              <a:gd name="connsiteX187" fmla="*/ 103604 w 848142"/>
              <a:gd name="connsiteY187" fmla="*/ 658813 h 798555"/>
              <a:gd name="connsiteX188" fmla="*/ 121067 w 848142"/>
              <a:gd name="connsiteY188" fmla="*/ 647700 h 798555"/>
              <a:gd name="connsiteX189" fmla="*/ 127417 w 848142"/>
              <a:gd name="connsiteY189" fmla="*/ 641350 h 798555"/>
              <a:gd name="connsiteX190" fmla="*/ 135354 w 848142"/>
              <a:gd name="connsiteY190" fmla="*/ 638175 h 798555"/>
              <a:gd name="connsiteX191" fmla="*/ 151229 w 848142"/>
              <a:gd name="connsiteY191" fmla="*/ 627063 h 798555"/>
              <a:gd name="connsiteX192" fmla="*/ 167104 w 848142"/>
              <a:gd name="connsiteY192" fmla="*/ 617538 h 798555"/>
              <a:gd name="connsiteX193" fmla="*/ 179804 w 848142"/>
              <a:gd name="connsiteY193" fmla="*/ 601663 h 798555"/>
              <a:gd name="connsiteX194" fmla="*/ 186154 w 848142"/>
              <a:gd name="connsiteY194" fmla="*/ 593725 h 798555"/>
              <a:gd name="connsiteX195" fmla="*/ 190917 w 848142"/>
              <a:gd name="connsiteY195" fmla="*/ 592138 h 798555"/>
              <a:gd name="connsiteX196" fmla="*/ 192504 w 848142"/>
              <a:gd name="connsiteY196" fmla="*/ 577850 h 798555"/>
              <a:gd name="connsiteX197" fmla="*/ 194092 w 848142"/>
              <a:gd name="connsiteY197" fmla="*/ 565150 h 798555"/>
              <a:gd name="connsiteX198" fmla="*/ 197267 w 848142"/>
              <a:gd name="connsiteY198" fmla="*/ 536575 h 798555"/>
              <a:gd name="connsiteX199" fmla="*/ 200442 w 848142"/>
              <a:gd name="connsiteY199" fmla="*/ 528638 h 798555"/>
              <a:gd name="connsiteX200" fmla="*/ 214729 w 848142"/>
              <a:gd name="connsiteY200" fmla="*/ 519113 h 798555"/>
              <a:gd name="connsiteX201" fmla="*/ 263942 w 848142"/>
              <a:gd name="connsiteY201" fmla="*/ 517525 h 798555"/>
              <a:gd name="connsiteX202" fmla="*/ 282992 w 848142"/>
              <a:gd name="connsiteY202" fmla="*/ 511175 h 798555"/>
              <a:gd name="connsiteX203" fmla="*/ 287754 w 848142"/>
              <a:gd name="connsiteY203" fmla="*/ 508000 h 798555"/>
              <a:gd name="connsiteX204" fmla="*/ 295692 w 848142"/>
              <a:gd name="connsiteY204" fmla="*/ 506413 h 798555"/>
              <a:gd name="connsiteX205" fmla="*/ 313154 w 848142"/>
              <a:gd name="connsiteY205" fmla="*/ 488950 h 798555"/>
              <a:gd name="connsiteX206" fmla="*/ 321092 w 848142"/>
              <a:gd name="connsiteY206" fmla="*/ 481013 h 798555"/>
              <a:gd name="connsiteX207" fmla="*/ 325854 w 848142"/>
              <a:gd name="connsiteY207" fmla="*/ 473075 h 798555"/>
              <a:gd name="connsiteX208" fmla="*/ 329029 w 848142"/>
              <a:gd name="connsiteY208" fmla="*/ 466725 h 798555"/>
              <a:gd name="connsiteX209" fmla="*/ 335379 w 848142"/>
              <a:gd name="connsiteY209" fmla="*/ 460375 h 798555"/>
              <a:gd name="connsiteX210" fmla="*/ 340142 w 848142"/>
              <a:gd name="connsiteY210" fmla="*/ 447675 h 798555"/>
              <a:gd name="connsiteX211" fmla="*/ 343317 w 848142"/>
              <a:gd name="connsiteY211" fmla="*/ 442913 h 798555"/>
              <a:gd name="connsiteX212" fmla="*/ 351254 w 848142"/>
              <a:gd name="connsiteY212" fmla="*/ 419100 h 79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848142" h="798555">
                <a:moveTo>
                  <a:pt x="351254" y="419100"/>
                </a:moveTo>
                <a:cubicBezTo>
                  <a:pt x="352048" y="413808"/>
                  <a:pt x="348316" y="414003"/>
                  <a:pt x="348079" y="411163"/>
                </a:cubicBezTo>
                <a:cubicBezTo>
                  <a:pt x="347275" y="401513"/>
                  <a:pt x="349718" y="400990"/>
                  <a:pt x="352842" y="393700"/>
                </a:cubicBezTo>
                <a:cubicBezTo>
                  <a:pt x="353501" y="392162"/>
                  <a:pt x="353900" y="390525"/>
                  <a:pt x="354429" y="388938"/>
                </a:cubicBezTo>
                <a:cubicBezTo>
                  <a:pt x="352032" y="324187"/>
                  <a:pt x="356508" y="365295"/>
                  <a:pt x="349667" y="333375"/>
                </a:cubicBezTo>
                <a:cubicBezTo>
                  <a:pt x="348754" y="329113"/>
                  <a:pt x="348603" y="323310"/>
                  <a:pt x="346492" y="319088"/>
                </a:cubicBezTo>
                <a:cubicBezTo>
                  <a:pt x="345112" y="316328"/>
                  <a:pt x="343365" y="313767"/>
                  <a:pt x="341729" y="311150"/>
                </a:cubicBezTo>
                <a:cubicBezTo>
                  <a:pt x="339354" y="307350"/>
                  <a:pt x="338283" y="304897"/>
                  <a:pt x="333792" y="303213"/>
                </a:cubicBezTo>
                <a:cubicBezTo>
                  <a:pt x="331265" y="302265"/>
                  <a:pt x="328500" y="302154"/>
                  <a:pt x="325854" y="301625"/>
                </a:cubicBezTo>
                <a:cubicBezTo>
                  <a:pt x="318446" y="297392"/>
                  <a:pt x="310455" y="294044"/>
                  <a:pt x="303629" y="288925"/>
                </a:cubicBezTo>
                <a:cubicBezTo>
                  <a:pt x="301512" y="287338"/>
                  <a:pt x="299523" y="285565"/>
                  <a:pt x="297279" y="284163"/>
                </a:cubicBezTo>
                <a:cubicBezTo>
                  <a:pt x="285244" y="276641"/>
                  <a:pt x="296407" y="286466"/>
                  <a:pt x="284579" y="274638"/>
                </a:cubicBezTo>
                <a:cubicBezTo>
                  <a:pt x="284050" y="273050"/>
                  <a:pt x="284175" y="271058"/>
                  <a:pt x="282992" y="269875"/>
                </a:cubicBezTo>
                <a:cubicBezTo>
                  <a:pt x="281809" y="268692"/>
                  <a:pt x="278229" y="269961"/>
                  <a:pt x="278229" y="268288"/>
                </a:cubicBezTo>
                <a:cubicBezTo>
                  <a:pt x="278229" y="266380"/>
                  <a:pt x="281220" y="265822"/>
                  <a:pt x="282992" y="265113"/>
                </a:cubicBezTo>
                <a:cubicBezTo>
                  <a:pt x="286569" y="263682"/>
                  <a:pt x="290400" y="262996"/>
                  <a:pt x="294104" y="261938"/>
                </a:cubicBezTo>
                <a:cubicBezTo>
                  <a:pt x="305734" y="238681"/>
                  <a:pt x="293059" y="264687"/>
                  <a:pt x="302042" y="244475"/>
                </a:cubicBezTo>
                <a:cubicBezTo>
                  <a:pt x="303003" y="242312"/>
                  <a:pt x="304408" y="240349"/>
                  <a:pt x="305217" y="238125"/>
                </a:cubicBezTo>
                <a:cubicBezTo>
                  <a:pt x="312867" y="217087"/>
                  <a:pt x="304319" y="235158"/>
                  <a:pt x="311567" y="220663"/>
                </a:cubicBezTo>
                <a:cubicBezTo>
                  <a:pt x="314204" y="207471"/>
                  <a:pt x="311702" y="217150"/>
                  <a:pt x="317917" y="201613"/>
                </a:cubicBezTo>
                <a:cubicBezTo>
                  <a:pt x="321205" y="193394"/>
                  <a:pt x="317324" y="200119"/>
                  <a:pt x="322679" y="192088"/>
                </a:cubicBezTo>
                <a:cubicBezTo>
                  <a:pt x="323737" y="188384"/>
                  <a:pt x="323913" y="184303"/>
                  <a:pt x="325854" y="180975"/>
                </a:cubicBezTo>
                <a:cubicBezTo>
                  <a:pt x="329646" y="174474"/>
                  <a:pt x="335801" y="171980"/>
                  <a:pt x="341729" y="168275"/>
                </a:cubicBezTo>
                <a:cubicBezTo>
                  <a:pt x="343347" y="167264"/>
                  <a:pt x="344904" y="166158"/>
                  <a:pt x="346492" y="165100"/>
                </a:cubicBezTo>
                <a:cubicBezTo>
                  <a:pt x="357437" y="150507"/>
                  <a:pt x="353650" y="157133"/>
                  <a:pt x="359192" y="146050"/>
                </a:cubicBezTo>
                <a:cubicBezTo>
                  <a:pt x="361124" y="136389"/>
                  <a:pt x="362676" y="126380"/>
                  <a:pt x="367129" y="117475"/>
                </a:cubicBezTo>
                <a:cubicBezTo>
                  <a:pt x="368509" y="114715"/>
                  <a:pt x="370180" y="112105"/>
                  <a:pt x="371892" y="109538"/>
                </a:cubicBezTo>
                <a:cubicBezTo>
                  <a:pt x="373360" y="107337"/>
                  <a:pt x="374874" y="105146"/>
                  <a:pt x="376654" y="103188"/>
                </a:cubicBezTo>
                <a:cubicBezTo>
                  <a:pt x="380178" y="99312"/>
                  <a:pt x="387767" y="92075"/>
                  <a:pt x="387767" y="92075"/>
                </a:cubicBezTo>
                <a:cubicBezTo>
                  <a:pt x="388825" y="88900"/>
                  <a:pt x="389699" y="85657"/>
                  <a:pt x="390942" y="82550"/>
                </a:cubicBezTo>
                <a:cubicBezTo>
                  <a:pt x="391821" y="80353"/>
                  <a:pt x="393494" y="78483"/>
                  <a:pt x="394117" y="76200"/>
                </a:cubicBezTo>
                <a:cubicBezTo>
                  <a:pt x="395101" y="72590"/>
                  <a:pt x="394970" y="68757"/>
                  <a:pt x="395704" y="65088"/>
                </a:cubicBezTo>
                <a:cubicBezTo>
                  <a:pt x="397593" y="55643"/>
                  <a:pt x="401313" y="39031"/>
                  <a:pt x="411579" y="34925"/>
                </a:cubicBezTo>
                <a:lnTo>
                  <a:pt x="419517" y="31750"/>
                </a:lnTo>
                <a:cubicBezTo>
                  <a:pt x="436301" y="32738"/>
                  <a:pt x="447004" y="32120"/>
                  <a:pt x="462379" y="36513"/>
                </a:cubicBezTo>
                <a:cubicBezTo>
                  <a:pt x="464654" y="37163"/>
                  <a:pt x="466612" y="38630"/>
                  <a:pt x="468729" y="39688"/>
                </a:cubicBezTo>
                <a:cubicBezTo>
                  <a:pt x="474550" y="37571"/>
                  <a:pt x="480280" y="35186"/>
                  <a:pt x="486192" y="33338"/>
                </a:cubicBezTo>
                <a:cubicBezTo>
                  <a:pt x="488767" y="32533"/>
                  <a:pt x="491642" y="32797"/>
                  <a:pt x="494129" y="31750"/>
                </a:cubicBezTo>
                <a:cubicBezTo>
                  <a:pt x="531270" y="16111"/>
                  <a:pt x="502053" y="23816"/>
                  <a:pt x="530642" y="17463"/>
                </a:cubicBezTo>
                <a:cubicBezTo>
                  <a:pt x="546234" y="9667"/>
                  <a:pt x="524861" y="19473"/>
                  <a:pt x="549692" y="12700"/>
                </a:cubicBezTo>
                <a:cubicBezTo>
                  <a:pt x="551533" y="12198"/>
                  <a:pt x="552603" y="9988"/>
                  <a:pt x="554454" y="9525"/>
                </a:cubicBezTo>
                <a:cubicBezTo>
                  <a:pt x="559103" y="8363"/>
                  <a:pt x="563979" y="8467"/>
                  <a:pt x="568742" y="7938"/>
                </a:cubicBezTo>
                <a:cubicBezTo>
                  <a:pt x="587575" y="1659"/>
                  <a:pt x="578040" y="3729"/>
                  <a:pt x="597317" y="1588"/>
                </a:cubicBezTo>
                <a:cubicBezTo>
                  <a:pt x="621129" y="2117"/>
                  <a:pt x="644979" y="1749"/>
                  <a:pt x="668754" y="3175"/>
                </a:cubicBezTo>
                <a:cubicBezTo>
                  <a:pt x="671599" y="3346"/>
                  <a:pt x="674024" y="5349"/>
                  <a:pt x="676692" y="6350"/>
                </a:cubicBezTo>
                <a:cubicBezTo>
                  <a:pt x="678259" y="6938"/>
                  <a:pt x="679867" y="7409"/>
                  <a:pt x="681454" y="7938"/>
                </a:cubicBezTo>
                <a:cubicBezTo>
                  <a:pt x="683042" y="9525"/>
                  <a:pt x="684048" y="12122"/>
                  <a:pt x="686217" y="12700"/>
                </a:cubicBezTo>
                <a:cubicBezTo>
                  <a:pt x="692374" y="14342"/>
                  <a:pt x="698927" y="13654"/>
                  <a:pt x="705267" y="14288"/>
                </a:cubicBezTo>
                <a:cubicBezTo>
                  <a:pt x="709512" y="14713"/>
                  <a:pt x="713734" y="15346"/>
                  <a:pt x="717967" y="15875"/>
                </a:cubicBezTo>
                <a:cubicBezTo>
                  <a:pt x="730138" y="15346"/>
                  <a:pt x="742326" y="15126"/>
                  <a:pt x="754479" y="14288"/>
                </a:cubicBezTo>
                <a:cubicBezTo>
                  <a:pt x="757690" y="14067"/>
                  <a:pt x="760950" y="13718"/>
                  <a:pt x="764004" y="12700"/>
                </a:cubicBezTo>
                <a:cubicBezTo>
                  <a:pt x="765814" y="12097"/>
                  <a:pt x="766995" y="10234"/>
                  <a:pt x="768767" y="9525"/>
                </a:cubicBezTo>
                <a:cubicBezTo>
                  <a:pt x="772344" y="8094"/>
                  <a:pt x="776259" y="7667"/>
                  <a:pt x="779879" y="6350"/>
                </a:cubicBezTo>
                <a:cubicBezTo>
                  <a:pt x="782103" y="5541"/>
                  <a:pt x="784013" y="4006"/>
                  <a:pt x="786229" y="3175"/>
                </a:cubicBezTo>
                <a:cubicBezTo>
                  <a:pt x="788272" y="2409"/>
                  <a:pt x="790481" y="2187"/>
                  <a:pt x="792579" y="1588"/>
                </a:cubicBezTo>
                <a:cubicBezTo>
                  <a:pt x="794188" y="1128"/>
                  <a:pt x="795754" y="529"/>
                  <a:pt x="797342" y="0"/>
                </a:cubicBezTo>
                <a:cubicBezTo>
                  <a:pt x="798952" y="293"/>
                  <a:pt x="820022" y="3273"/>
                  <a:pt x="824329" y="6350"/>
                </a:cubicBezTo>
                <a:cubicBezTo>
                  <a:pt x="825691" y="7323"/>
                  <a:pt x="824872" y="9806"/>
                  <a:pt x="825917" y="11113"/>
                </a:cubicBezTo>
                <a:cubicBezTo>
                  <a:pt x="827109" y="12603"/>
                  <a:pt x="829213" y="13067"/>
                  <a:pt x="830679" y="14288"/>
                </a:cubicBezTo>
                <a:cubicBezTo>
                  <a:pt x="832404" y="15725"/>
                  <a:pt x="833854" y="17463"/>
                  <a:pt x="835442" y="19050"/>
                </a:cubicBezTo>
                <a:cubicBezTo>
                  <a:pt x="834913" y="25929"/>
                  <a:pt x="835053" y="32893"/>
                  <a:pt x="833854" y="39688"/>
                </a:cubicBezTo>
                <a:cubicBezTo>
                  <a:pt x="833443" y="42018"/>
                  <a:pt x="831812" y="43960"/>
                  <a:pt x="830679" y="46038"/>
                </a:cubicBezTo>
                <a:cubicBezTo>
                  <a:pt x="828636" y="49783"/>
                  <a:pt x="826117" y="53277"/>
                  <a:pt x="824329" y="57150"/>
                </a:cubicBezTo>
                <a:cubicBezTo>
                  <a:pt x="817668" y="71581"/>
                  <a:pt x="825382" y="62446"/>
                  <a:pt x="816392" y="71438"/>
                </a:cubicBezTo>
                <a:cubicBezTo>
                  <a:pt x="815863" y="73555"/>
                  <a:pt x="814804" y="75606"/>
                  <a:pt x="814804" y="77788"/>
                </a:cubicBezTo>
                <a:cubicBezTo>
                  <a:pt x="814804" y="82580"/>
                  <a:pt x="815388" y="87390"/>
                  <a:pt x="816392" y="92075"/>
                </a:cubicBezTo>
                <a:cubicBezTo>
                  <a:pt x="817629" y="97847"/>
                  <a:pt x="820632" y="101087"/>
                  <a:pt x="822742" y="106363"/>
                </a:cubicBezTo>
                <a:cubicBezTo>
                  <a:pt x="823985" y="109470"/>
                  <a:pt x="824532" y="112841"/>
                  <a:pt x="825917" y="115888"/>
                </a:cubicBezTo>
                <a:cubicBezTo>
                  <a:pt x="829213" y="123140"/>
                  <a:pt x="831252" y="123890"/>
                  <a:pt x="835442" y="130175"/>
                </a:cubicBezTo>
                <a:cubicBezTo>
                  <a:pt x="844311" y="143478"/>
                  <a:pt x="836641" y="132479"/>
                  <a:pt x="843379" y="147638"/>
                </a:cubicBezTo>
                <a:cubicBezTo>
                  <a:pt x="851589" y="166110"/>
                  <a:pt x="842348" y="139784"/>
                  <a:pt x="848142" y="157163"/>
                </a:cubicBezTo>
                <a:cubicBezTo>
                  <a:pt x="847084" y="158750"/>
                  <a:pt x="846076" y="160373"/>
                  <a:pt x="844967" y="161925"/>
                </a:cubicBezTo>
                <a:cubicBezTo>
                  <a:pt x="843429" y="164078"/>
                  <a:pt x="841489" y="165962"/>
                  <a:pt x="840204" y="168275"/>
                </a:cubicBezTo>
                <a:cubicBezTo>
                  <a:pt x="838820" y="170766"/>
                  <a:pt x="838303" y="173664"/>
                  <a:pt x="837029" y="176213"/>
                </a:cubicBezTo>
                <a:cubicBezTo>
                  <a:pt x="835121" y="180029"/>
                  <a:pt x="832722" y="183580"/>
                  <a:pt x="830679" y="187325"/>
                </a:cubicBezTo>
                <a:cubicBezTo>
                  <a:pt x="829546" y="189403"/>
                  <a:pt x="828562" y="191558"/>
                  <a:pt x="827504" y="193675"/>
                </a:cubicBezTo>
                <a:cubicBezTo>
                  <a:pt x="815986" y="239761"/>
                  <a:pt x="829247" y="184636"/>
                  <a:pt x="824329" y="320675"/>
                </a:cubicBezTo>
                <a:cubicBezTo>
                  <a:pt x="824190" y="324525"/>
                  <a:pt x="822690" y="328255"/>
                  <a:pt x="821154" y="331788"/>
                </a:cubicBezTo>
                <a:cubicBezTo>
                  <a:pt x="817380" y="340469"/>
                  <a:pt x="808454" y="357188"/>
                  <a:pt x="808454" y="357188"/>
                </a:cubicBezTo>
                <a:cubicBezTo>
                  <a:pt x="805529" y="368890"/>
                  <a:pt x="808671" y="358272"/>
                  <a:pt x="803692" y="369888"/>
                </a:cubicBezTo>
                <a:cubicBezTo>
                  <a:pt x="803033" y="371426"/>
                  <a:pt x="802784" y="373121"/>
                  <a:pt x="802104" y="374650"/>
                </a:cubicBezTo>
                <a:cubicBezTo>
                  <a:pt x="800662" y="377894"/>
                  <a:pt x="798929" y="381000"/>
                  <a:pt x="797342" y="384175"/>
                </a:cubicBezTo>
                <a:cubicBezTo>
                  <a:pt x="796813" y="387350"/>
                  <a:pt x="796679" y="390617"/>
                  <a:pt x="795754" y="393700"/>
                </a:cubicBezTo>
                <a:cubicBezTo>
                  <a:pt x="794301" y="398542"/>
                  <a:pt x="790751" y="402488"/>
                  <a:pt x="787817" y="406400"/>
                </a:cubicBezTo>
                <a:cubicBezTo>
                  <a:pt x="788875" y="407988"/>
                  <a:pt x="789526" y="409941"/>
                  <a:pt x="790992" y="411163"/>
                </a:cubicBezTo>
                <a:cubicBezTo>
                  <a:pt x="792810" y="412678"/>
                  <a:pt x="795167" y="413406"/>
                  <a:pt x="797342" y="414338"/>
                </a:cubicBezTo>
                <a:cubicBezTo>
                  <a:pt x="802684" y="416627"/>
                  <a:pt x="802423" y="415503"/>
                  <a:pt x="808454" y="417513"/>
                </a:cubicBezTo>
                <a:cubicBezTo>
                  <a:pt x="811158" y="418414"/>
                  <a:pt x="813724" y="419687"/>
                  <a:pt x="816392" y="420688"/>
                </a:cubicBezTo>
                <a:cubicBezTo>
                  <a:pt x="817959" y="421275"/>
                  <a:pt x="819567" y="421746"/>
                  <a:pt x="821154" y="422275"/>
                </a:cubicBezTo>
                <a:cubicBezTo>
                  <a:pt x="826560" y="430384"/>
                  <a:pt x="821587" y="424873"/>
                  <a:pt x="832267" y="430213"/>
                </a:cubicBezTo>
                <a:cubicBezTo>
                  <a:pt x="840157" y="434158"/>
                  <a:pt x="839458" y="434229"/>
                  <a:pt x="844967" y="439738"/>
                </a:cubicBezTo>
                <a:cubicBezTo>
                  <a:pt x="836610" y="459236"/>
                  <a:pt x="844851" y="443067"/>
                  <a:pt x="830679" y="461963"/>
                </a:cubicBezTo>
                <a:cubicBezTo>
                  <a:pt x="824072" y="470772"/>
                  <a:pt x="811629" y="488950"/>
                  <a:pt x="811629" y="488950"/>
                </a:cubicBezTo>
                <a:cubicBezTo>
                  <a:pt x="811100" y="490538"/>
                  <a:pt x="810448" y="492089"/>
                  <a:pt x="810042" y="493713"/>
                </a:cubicBezTo>
                <a:cubicBezTo>
                  <a:pt x="807329" y="504565"/>
                  <a:pt x="807663" y="508806"/>
                  <a:pt x="810042" y="522288"/>
                </a:cubicBezTo>
                <a:cubicBezTo>
                  <a:pt x="810453" y="524618"/>
                  <a:pt x="812159" y="526521"/>
                  <a:pt x="813217" y="528638"/>
                </a:cubicBezTo>
                <a:cubicBezTo>
                  <a:pt x="817503" y="545786"/>
                  <a:pt x="815231" y="533301"/>
                  <a:pt x="810042" y="568325"/>
                </a:cubicBezTo>
                <a:cubicBezTo>
                  <a:pt x="809570" y="571509"/>
                  <a:pt x="808943" y="574669"/>
                  <a:pt x="808454" y="577850"/>
                </a:cubicBezTo>
                <a:cubicBezTo>
                  <a:pt x="808067" y="580365"/>
                  <a:pt x="807408" y="589999"/>
                  <a:pt x="805279" y="593725"/>
                </a:cubicBezTo>
                <a:cubicBezTo>
                  <a:pt x="801574" y="600208"/>
                  <a:pt x="799989" y="600471"/>
                  <a:pt x="794167" y="604838"/>
                </a:cubicBezTo>
                <a:cubicBezTo>
                  <a:pt x="790901" y="617899"/>
                  <a:pt x="792062" y="617881"/>
                  <a:pt x="773529" y="630238"/>
                </a:cubicBezTo>
                <a:cubicBezTo>
                  <a:pt x="771942" y="631296"/>
                  <a:pt x="770608" y="632911"/>
                  <a:pt x="768767" y="633413"/>
                </a:cubicBezTo>
                <a:cubicBezTo>
                  <a:pt x="764651" y="634535"/>
                  <a:pt x="760300" y="634471"/>
                  <a:pt x="756067" y="635000"/>
                </a:cubicBezTo>
                <a:cubicBezTo>
                  <a:pt x="734232" y="642279"/>
                  <a:pt x="746788" y="639429"/>
                  <a:pt x="717967" y="641350"/>
                </a:cubicBezTo>
                <a:cubicBezTo>
                  <a:pt x="715850" y="641879"/>
                  <a:pt x="713780" y="642650"/>
                  <a:pt x="711617" y="642938"/>
                </a:cubicBezTo>
                <a:cubicBezTo>
                  <a:pt x="705823" y="643710"/>
                  <a:pt x="699300" y="641754"/>
                  <a:pt x="694154" y="644525"/>
                </a:cubicBezTo>
                <a:cubicBezTo>
                  <a:pt x="691207" y="646112"/>
                  <a:pt x="692701" y="651180"/>
                  <a:pt x="690979" y="654050"/>
                </a:cubicBezTo>
                <a:cubicBezTo>
                  <a:pt x="688413" y="658327"/>
                  <a:pt x="683848" y="660921"/>
                  <a:pt x="679867" y="663575"/>
                </a:cubicBezTo>
                <a:cubicBezTo>
                  <a:pt x="681984" y="664104"/>
                  <a:pt x="684452" y="663880"/>
                  <a:pt x="686217" y="665163"/>
                </a:cubicBezTo>
                <a:cubicBezTo>
                  <a:pt x="690453" y="668244"/>
                  <a:pt x="692465" y="674330"/>
                  <a:pt x="697329" y="676275"/>
                </a:cubicBezTo>
                <a:lnTo>
                  <a:pt x="705267" y="679450"/>
                </a:lnTo>
                <a:cubicBezTo>
                  <a:pt x="705796" y="681038"/>
                  <a:pt x="706448" y="682589"/>
                  <a:pt x="706854" y="684213"/>
                </a:cubicBezTo>
                <a:cubicBezTo>
                  <a:pt x="707508" y="686831"/>
                  <a:pt x="707857" y="689516"/>
                  <a:pt x="708442" y="692150"/>
                </a:cubicBezTo>
                <a:cubicBezTo>
                  <a:pt x="708915" y="694280"/>
                  <a:pt x="709500" y="696383"/>
                  <a:pt x="710029" y="698500"/>
                </a:cubicBezTo>
                <a:cubicBezTo>
                  <a:pt x="709500" y="704850"/>
                  <a:pt x="710457" y="711505"/>
                  <a:pt x="708442" y="717550"/>
                </a:cubicBezTo>
                <a:cubicBezTo>
                  <a:pt x="707140" y="721457"/>
                  <a:pt x="696513" y="731232"/>
                  <a:pt x="692567" y="733425"/>
                </a:cubicBezTo>
                <a:cubicBezTo>
                  <a:pt x="690660" y="734485"/>
                  <a:pt x="688302" y="734371"/>
                  <a:pt x="686217" y="735013"/>
                </a:cubicBezTo>
                <a:cubicBezTo>
                  <a:pt x="681419" y="736489"/>
                  <a:pt x="676692" y="738187"/>
                  <a:pt x="671929" y="739775"/>
                </a:cubicBezTo>
                <a:cubicBezTo>
                  <a:pt x="670342" y="740304"/>
                  <a:pt x="668721" y="740742"/>
                  <a:pt x="667167" y="741363"/>
                </a:cubicBezTo>
                <a:cubicBezTo>
                  <a:pt x="664521" y="742421"/>
                  <a:pt x="661913" y="743580"/>
                  <a:pt x="659229" y="744538"/>
                </a:cubicBezTo>
                <a:cubicBezTo>
                  <a:pt x="654502" y="746226"/>
                  <a:pt x="649529" y="747261"/>
                  <a:pt x="644942" y="749300"/>
                </a:cubicBezTo>
                <a:cubicBezTo>
                  <a:pt x="640179" y="751417"/>
                  <a:pt x="635736" y="754495"/>
                  <a:pt x="630654" y="755650"/>
                </a:cubicBezTo>
                <a:cubicBezTo>
                  <a:pt x="623926" y="757179"/>
                  <a:pt x="616896" y="756709"/>
                  <a:pt x="610017" y="757238"/>
                </a:cubicBezTo>
                <a:cubicBezTo>
                  <a:pt x="603667" y="755650"/>
                  <a:pt x="597177" y="754545"/>
                  <a:pt x="590967" y="752475"/>
                </a:cubicBezTo>
                <a:cubicBezTo>
                  <a:pt x="582672" y="749710"/>
                  <a:pt x="578433" y="748590"/>
                  <a:pt x="570329" y="744538"/>
                </a:cubicBezTo>
                <a:cubicBezTo>
                  <a:pt x="568623" y="743685"/>
                  <a:pt x="567185" y="742374"/>
                  <a:pt x="565567" y="741363"/>
                </a:cubicBezTo>
                <a:cubicBezTo>
                  <a:pt x="562950" y="739727"/>
                  <a:pt x="560140" y="738394"/>
                  <a:pt x="557629" y="736600"/>
                </a:cubicBezTo>
                <a:cubicBezTo>
                  <a:pt x="552720" y="733093"/>
                  <a:pt x="543342" y="725488"/>
                  <a:pt x="543342" y="725488"/>
                </a:cubicBezTo>
                <a:cubicBezTo>
                  <a:pt x="540251" y="716216"/>
                  <a:pt x="544172" y="724730"/>
                  <a:pt x="536992" y="717550"/>
                </a:cubicBezTo>
                <a:cubicBezTo>
                  <a:pt x="535643" y="716201"/>
                  <a:pt x="534670" y="714494"/>
                  <a:pt x="533817" y="712788"/>
                </a:cubicBezTo>
                <a:cubicBezTo>
                  <a:pt x="533068" y="711291"/>
                  <a:pt x="533412" y="709208"/>
                  <a:pt x="532229" y="708025"/>
                </a:cubicBezTo>
                <a:cubicBezTo>
                  <a:pt x="531046" y="706842"/>
                  <a:pt x="529054" y="706967"/>
                  <a:pt x="527467" y="706438"/>
                </a:cubicBezTo>
                <a:cubicBezTo>
                  <a:pt x="516549" y="699160"/>
                  <a:pt x="521562" y="701295"/>
                  <a:pt x="513179" y="698500"/>
                </a:cubicBezTo>
                <a:cubicBezTo>
                  <a:pt x="505242" y="699558"/>
                  <a:pt x="497184" y="699938"/>
                  <a:pt x="489367" y="701675"/>
                </a:cubicBezTo>
                <a:cubicBezTo>
                  <a:pt x="487504" y="702089"/>
                  <a:pt x="486467" y="704436"/>
                  <a:pt x="484604" y="704850"/>
                </a:cubicBezTo>
                <a:cubicBezTo>
                  <a:pt x="476787" y="706587"/>
                  <a:pt x="468729" y="706967"/>
                  <a:pt x="460792" y="708025"/>
                </a:cubicBezTo>
                <a:cubicBezTo>
                  <a:pt x="459204" y="708554"/>
                  <a:pt x="457638" y="709153"/>
                  <a:pt x="456029" y="709613"/>
                </a:cubicBezTo>
                <a:cubicBezTo>
                  <a:pt x="449273" y="711543"/>
                  <a:pt x="449084" y="711156"/>
                  <a:pt x="441742" y="712788"/>
                </a:cubicBezTo>
                <a:cubicBezTo>
                  <a:pt x="439612" y="713261"/>
                  <a:pt x="437509" y="713846"/>
                  <a:pt x="435392" y="714375"/>
                </a:cubicBezTo>
                <a:cubicBezTo>
                  <a:pt x="432923" y="716844"/>
                  <a:pt x="428780" y="720365"/>
                  <a:pt x="427454" y="723900"/>
                </a:cubicBezTo>
                <a:cubicBezTo>
                  <a:pt x="426507" y="726427"/>
                  <a:pt x="426521" y="729220"/>
                  <a:pt x="425867" y="731838"/>
                </a:cubicBezTo>
                <a:cubicBezTo>
                  <a:pt x="424878" y="735793"/>
                  <a:pt x="423121" y="739420"/>
                  <a:pt x="421104" y="742950"/>
                </a:cubicBezTo>
                <a:cubicBezTo>
                  <a:pt x="420157" y="744607"/>
                  <a:pt x="418987" y="746125"/>
                  <a:pt x="417929" y="747713"/>
                </a:cubicBezTo>
                <a:cubicBezTo>
                  <a:pt x="417400" y="749300"/>
                  <a:pt x="417525" y="751292"/>
                  <a:pt x="416342" y="752475"/>
                </a:cubicBezTo>
                <a:cubicBezTo>
                  <a:pt x="404370" y="764447"/>
                  <a:pt x="405414" y="763193"/>
                  <a:pt x="392529" y="765175"/>
                </a:cubicBezTo>
                <a:cubicBezTo>
                  <a:pt x="388831" y="765744"/>
                  <a:pt x="385121" y="766234"/>
                  <a:pt x="381417" y="766763"/>
                </a:cubicBezTo>
                <a:cubicBezTo>
                  <a:pt x="372950" y="766234"/>
                  <a:pt x="364394" y="766515"/>
                  <a:pt x="356017" y="765175"/>
                </a:cubicBezTo>
                <a:cubicBezTo>
                  <a:pt x="351060" y="764382"/>
                  <a:pt x="346681" y="761239"/>
                  <a:pt x="341729" y="760413"/>
                </a:cubicBezTo>
                <a:cubicBezTo>
                  <a:pt x="338554" y="759884"/>
                  <a:pt x="335346" y="759523"/>
                  <a:pt x="332204" y="758825"/>
                </a:cubicBezTo>
                <a:cubicBezTo>
                  <a:pt x="330571" y="758462"/>
                  <a:pt x="329051" y="757698"/>
                  <a:pt x="327442" y="757238"/>
                </a:cubicBezTo>
                <a:cubicBezTo>
                  <a:pt x="325344" y="756639"/>
                  <a:pt x="323209" y="756179"/>
                  <a:pt x="321092" y="755650"/>
                </a:cubicBezTo>
                <a:cubicBezTo>
                  <a:pt x="311038" y="756708"/>
                  <a:pt x="300912" y="757228"/>
                  <a:pt x="290929" y="758825"/>
                </a:cubicBezTo>
                <a:cubicBezTo>
                  <a:pt x="287624" y="759354"/>
                  <a:pt x="284651" y="761188"/>
                  <a:pt x="281404" y="762000"/>
                </a:cubicBezTo>
                <a:cubicBezTo>
                  <a:pt x="278281" y="762781"/>
                  <a:pt x="275035" y="762957"/>
                  <a:pt x="271879" y="763588"/>
                </a:cubicBezTo>
                <a:cubicBezTo>
                  <a:pt x="269740" y="764016"/>
                  <a:pt x="267646" y="764646"/>
                  <a:pt x="265529" y="765175"/>
                </a:cubicBezTo>
                <a:cubicBezTo>
                  <a:pt x="266058" y="766763"/>
                  <a:pt x="266368" y="768441"/>
                  <a:pt x="267117" y="769938"/>
                </a:cubicBezTo>
                <a:cubicBezTo>
                  <a:pt x="270903" y="777509"/>
                  <a:pt x="278918" y="779379"/>
                  <a:pt x="267117" y="792163"/>
                </a:cubicBezTo>
                <a:cubicBezTo>
                  <a:pt x="263457" y="796128"/>
                  <a:pt x="256534" y="794280"/>
                  <a:pt x="251242" y="795338"/>
                </a:cubicBezTo>
                <a:cubicBezTo>
                  <a:pt x="249125" y="796396"/>
                  <a:pt x="247240" y="798220"/>
                  <a:pt x="244892" y="798513"/>
                </a:cubicBezTo>
                <a:cubicBezTo>
                  <a:pt x="242727" y="798784"/>
                  <a:pt x="240585" y="797691"/>
                  <a:pt x="238542" y="796925"/>
                </a:cubicBezTo>
                <a:cubicBezTo>
                  <a:pt x="236326" y="796094"/>
                  <a:pt x="234085" y="795170"/>
                  <a:pt x="232192" y="793750"/>
                </a:cubicBezTo>
                <a:cubicBezTo>
                  <a:pt x="227495" y="790227"/>
                  <a:pt x="224523" y="785642"/>
                  <a:pt x="221079" y="781050"/>
                </a:cubicBezTo>
                <a:cubicBezTo>
                  <a:pt x="213096" y="757102"/>
                  <a:pt x="223866" y="786627"/>
                  <a:pt x="211554" y="762000"/>
                </a:cubicBezTo>
                <a:cubicBezTo>
                  <a:pt x="209967" y="758825"/>
                  <a:pt x="208516" y="755578"/>
                  <a:pt x="206792" y="752475"/>
                </a:cubicBezTo>
                <a:cubicBezTo>
                  <a:pt x="203374" y="746322"/>
                  <a:pt x="197642" y="740634"/>
                  <a:pt x="190917" y="738188"/>
                </a:cubicBezTo>
                <a:cubicBezTo>
                  <a:pt x="187892" y="737088"/>
                  <a:pt x="184534" y="737298"/>
                  <a:pt x="181392" y="736600"/>
                </a:cubicBezTo>
                <a:cubicBezTo>
                  <a:pt x="179758" y="736237"/>
                  <a:pt x="178286" y="735250"/>
                  <a:pt x="176629" y="735013"/>
                </a:cubicBezTo>
                <a:cubicBezTo>
                  <a:pt x="170843" y="734186"/>
                  <a:pt x="164988" y="733954"/>
                  <a:pt x="159167" y="733425"/>
                </a:cubicBezTo>
                <a:cubicBezTo>
                  <a:pt x="142618" y="723497"/>
                  <a:pt x="161221" y="733447"/>
                  <a:pt x="135354" y="725488"/>
                </a:cubicBezTo>
                <a:cubicBezTo>
                  <a:pt x="133531" y="724927"/>
                  <a:pt x="132298" y="723166"/>
                  <a:pt x="130592" y="722313"/>
                </a:cubicBezTo>
                <a:cubicBezTo>
                  <a:pt x="129095" y="721564"/>
                  <a:pt x="127326" y="721473"/>
                  <a:pt x="125829" y="720725"/>
                </a:cubicBezTo>
                <a:cubicBezTo>
                  <a:pt x="123069" y="719345"/>
                  <a:pt x="120538" y="717550"/>
                  <a:pt x="117892" y="715963"/>
                </a:cubicBezTo>
                <a:cubicBezTo>
                  <a:pt x="105721" y="717021"/>
                  <a:pt x="93289" y="716416"/>
                  <a:pt x="81379" y="719138"/>
                </a:cubicBezTo>
                <a:cubicBezTo>
                  <a:pt x="74458" y="720720"/>
                  <a:pt x="68753" y="725640"/>
                  <a:pt x="62329" y="728663"/>
                </a:cubicBezTo>
                <a:cubicBezTo>
                  <a:pt x="59751" y="729876"/>
                  <a:pt x="57193" y="731313"/>
                  <a:pt x="54392" y="731838"/>
                </a:cubicBezTo>
                <a:cubicBezTo>
                  <a:pt x="48647" y="732915"/>
                  <a:pt x="42745" y="732843"/>
                  <a:pt x="36929" y="733425"/>
                </a:cubicBezTo>
                <a:cubicBezTo>
                  <a:pt x="32161" y="733902"/>
                  <a:pt x="27404" y="734484"/>
                  <a:pt x="22642" y="735013"/>
                </a:cubicBezTo>
                <a:cubicBezTo>
                  <a:pt x="19996" y="734484"/>
                  <a:pt x="16949" y="734922"/>
                  <a:pt x="14704" y="733425"/>
                </a:cubicBezTo>
                <a:cubicBezTo>
                  <a:pt x="-5638" y="719864"/>
                  <a:pt x="17962" y="728692"/>
                  <a:pt x="3592" y="723900"/>
                </a:cubicBezTo>
                <a:cubicBezTo>
                  <a:pt x="2534" y="722313"/>
                  <a:pt x="553" y="721041"/>
                  <a:pt x="417" y="719138"/>
                </a:cubicBezTo>
                <a:cubicBezTo>
                  <a:pt x="-1706" y="689423"/>
                  <a:pt x="4047" y="710596"/>
                  <a:pt x="22642" y="685800"/>
                </a:cubicBezTo>
                <a:cubicBezTo>
                  <a:pt x="24229" y="683683"/>
                  <a:pt x="25251" y="680988"/>
                  <a:pt x="27404" y="679450"/>
                </a:cubicBezTo>
                <a:cubicBezTo>
                  <a:pt x="29179" y="678182"/>
                  <a:pt x="31656" y="678462"/>
                  <a:pt x="33754" y="677863"/>
                </a:cubicBezTo>
                <a:cubicBezTo>
                  <a:pt x="35363" y="677403"/>
                  <a:pt x="36993" y="676968"/>
                  <a:pt x="38517" y="676275"/>
                </a:cubicBezTo>
                <a:cubicBezTo>
                  <a:pt x="42826" y="674316"/>
                  <a:pt x="46727" y="671422"/>
                  <a:pt x="51217" y="669925"/>
                </a:cubicBezTo>
                <a:cubicBezTo>
                  <a:pt x="56337" y="668218"/>
                  <a:pt x="61857" y="668059"/>
                  <a:pt x="67092" y="666750"/>
                </a:cubicBezTo>
                <a:cubicBezTo>
                  <a:pt x="72452" y="665410"/>
                  <a:pt x="77607" y="663328"/>
                  <a:pt x="82967" y="661988"/>
                </a:cubicBezTo>
                <a:cubicBezTo>
                  <a:pt x="85914" y="661251"/>
                  <a:pt x="101242" y="659150"/>
                  <a:pt x="103604" y="658813"/>
                </a:cubicBezTo>
                <a:cubicBezTo>
                  <a:pt x="109425" y="655109"/>
                  <a:pt x="116188" y="652579"/>
                  <a:pt x="121067" y="647700"/>
                </a:cubicBezTo>
                <a:cubicBezTo>
                  <a:pt x="123184" y="645583"/>
                  <a:pt x="124926" y="643010"/>
                  <a:pt x="127417" y="641350"/>
                </a:cubicBezTo>
                <a:cubicBezTo>
                  <a:pt x="129788" y="639769"/>
                  <a:pt x="132805" y="639449"/>
                  <a:pt x="135354" y="638175"/>
                </a:cubicBezTo>
                <a:cubicBezTo>
                  <a:pt x="167222" y="622241"/>
                  <a:pt x="133555" y="639299"/>
                  <a:pt x="151229" y="627063"/>
                </a:cubicBezTo>
                <a:cubicBezTo>
                  <a:pt x="156303" y="623550"/>
                  <a:pt x="162082" y="621125"/>
                  <a:pt x="167104" y="617538"/>
                </a:cubicBezTo>
                <a:cubicBezTo>
                  <a:pt x="173428" y="613021"/>
                  <a:pt x="175266" y="607903"/>
                  <a:pt x="179804" y="601663"/>
                </a:cubicBezTo>
                <a:cubicBezTo>
                  <a:pt x="181797" y="598923"/>
                  <a:pt x="183581" y="595930"/>
                  <a:pt x="186154" y="593725"/>
                </a:cubicBezTo>
                <a:cubicBezTo>
                  <a:pt x="187425" y="592636"/>
                  <a:pt x="189329" y="592667"/>
                  <a:pt x="190917" y="592138"/>
                </a:cubicBezTo>
                <a:cubicBezTo>
                  <a:pt x="191446" y="587375"/>
                  <a:pt x="191944" y="582609"/>
                  <a:pt x="192504" y="577850"/>
                </a:cubicBezTo>
                <a:cubicBezTo>
                  <a:pt x="193002" y="573613"/>
                  <a:pt x="193603" y="569388"/>
                  <a:pt x="194092" y="565150"/>
                </a:cubicBezTo>
                <a:cubicBezTo>
                  <a:pt x="195191" y="555630"/>
                  <a:pt x="193708" y="545473"/>
                  <a:pt x="197267" y="536575"/>
                </a:cubicBezTo>
                <a:cubicBezTo>
                  <a:pt x="198325" y="533929"/>
                  <a:pt x="198662" y="530863"/>
                  <a:pt x="200442" y="528638"/>
                </a:cubicBezTo>
                <a:cubicBezTo>
                  <a:pt x="202530" y="526028"/>
                  <a:pt x="209577" y="519416"/>
                  <a:pt x="214729" y="519113"/>
                </a:cubicBezTo>
                <a:cubicBezTo>
                  <a:pt x="231114" y="518149"/>
                  <a:pt x="247538" y="518054"/>
                  <a:pt x="263942" y="517525"/>
                </a:cubicBezTo>
                <a:cubicBezTo>
                  <a:pt x="290719" y="504138"/>
                  <a:pt x="256932" y="519863"/>
                  <a:pt x="282992" y="511175"/>
                </a:cubicBezTo>
                <a:cubicBezTo>
                  <a:pt x="284802" y="510572"/>
                  <a:pt x="285968" y="508670"/>
                  <a:pt x="287754" y="508000"/>
                </a:cubicBezTo>
                <a:cubicBezTo>
                  <a:pt x="290281" y="507053"/>
                  <a:pt x="293046" y="506942"/>
                  <a:pt x="295692" y="506413"/>
                </a:cubicBezTo>
                <a:lnTo>
                  <a:pt x="313154" y="488950"/>
                </a:lnTo>
                <a:cubicBezTo>
                  <a:pt x="315800" y="486304"/>
                  <a:pt x="319167" y="484222"/>
                  <a:pt x="321092" y="481013"/>
                </a:cubicBezTo>
                <a:cubicBezTo>
                  <a:pt x="322679" y="478367"/>
                  <a:pt x="324356" y="475772"/>
                  <a:pt x="325854" y="473075"/>
                </a:cubicBezTo>
                <a:cubicBezTo>
                  <a:pt x="327003" y="471006"/>
                  <a:pt x="327609" y="468618"/>
                  <a:pt x="329029" y="466725"/>
                </a:cubicBezTo>
                <a:cubicBezTo>
                  <a:pt x="330825" y="464330"/>
                  <a:pt x="333262" y="462492"/>
                  <a:pt x="335379" y="460375"/>
                </a:cubicBezTo>
                <a:cubicBezTo>
                  <a:pt x="337116" y="453431"/>
                  <a:pt x="336453" y="454131"/>
                  <a:pt x="340142" y="447675"/>
                </a:cubicBezTo>
                <a:cubicBezTo>
                  <a:pt x="341089" y="446019"/>
                  <a:pt x="343106" y="444809"/>
                  <a:pt x="343317" y="442913"/>
                </a:cubicBezTo>
                <a:cubicBezTo>
                  <a:pt x="344194" y="435024"/>
                  <a:pt x="350460" y="424392"/>
                  <a:pt x="351254" y="419100"/>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1111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7"/>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13" grpId="0" animBg="1"/>
      <p:bldP spid="13" grpId="1" animBg="1"/>
      <p:bldP spid="14" grpId="0" animBg="1"/>
      <p:bldP spid="14" grpId="1" animBg="1"/>
      <p:bldP spid="15" grpId="0" animBg="1"/>
      <p:bldP spid="15" grpId="1" animBg="1"/>
      <p:bldP spid="20" grpId="0" animBg="1"/>
      <p:bldP spid="20" grpId="1" animBg="1"/>
      <p:bldP spid="26" grpId="0" animBg="1"/>
      <p:bldP spid="26" grpId="1" animBg="1"/>
      <p:bldP spid="28" grpId="0" animBg="1"/>
      <p:bldP spid="28" grpId="1" animBg="1"/>
      <p:bldP spid="30" grpId="0" animBg="1"/>
      <p:bldP spid="30" grpId="1" animBg="1"/>
      <p:bldP spid="31" grpId="0" animBg="1"/>
      <p:bldP spid="31" grpId="1" animBg="1"/>
      <p:bldP spid="33" grpId="0" animBg="1"/>
      <p:bldP spid="33" grpId="1" animBg="1"/>
      <p:bldP spid="35" grpId="0" animBg="1"/>
      <p:bldP spid="35" grpId="1" animBg="1"/>
      <p:bldP spid="38" grpId="0" animBg="1"/>
      <p:bldP spid="38" grpId="1" animBg="1"/>
      <p:bldP spid="39" grpId="0" animBg="1"/>
      <p:bldP spid="39" grpId="1" animBg="1"/>
      <p:bldP spid="41" grpId="0" animBg="1"/>
      <p:bldP spid="4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214908-BAC6-F551-8CAC-4D5890427956}"/>
              </a:ext>
            </a:extLst>
          </p:cNvPr>
          <p:cNvSpPr>
            <a:spLocks noGrp="1"/>
          </p:cNvSpPr>
          <p:nvPr>
            <p:ph type="title"/>
          </p:nvPr>
        </p:nvSpPr>
        <p:spPr/>
        <p:txBody>
          <a:bodyPr vert="horz" lIns="0" tIns="0" rIns="0" bIns="0" rtlCol="0" anchor="t" anchorCtr="0">
            <a:normAutofit/>
          </a:bodyPr>
          <a:lstStyle/>
          <a:p>
            <a:r>
              <a:rPr lang="en-GB" sz="4800" dirty="0"/>
              <a:t>Results: Flow Intensity (GEANT)</a:t>
            </a:r>
            <a:endParaRPr lang="en-US" sz="4800" dirty="0"/>
          </a:p>
        </p:txBody>
      </p:sp>
      <p:pic>
        <p:nvPicPr>
          <p:cNvPr id="16" name="Picture 15" descr="A map of europe with lines and dots&#10;&#10;Description automatically generated">
            <a:extLst>
              <a:ext uri="{FF2B5EF4-FFF2-40B4-BE49-F238E27FC236}">
                <a16:creationId xmlns:a16="http://schemas.microsoft.com/office/drawing/2014/main" id="{3EC1EA43-5A26-2528-EE8D-3BC835AA155B}"/>
              </a:ext>
            </a:extLst>
          </p:cNvPr>
          <p:cNvPicPr>
            <a:picLocks noChangeAspect="1"/>
          </p:cNvPicPr>
          <p:nvPr/>
        </p:nvPicPr>
        <p:blipFill>
          <a:blip r:embed="rId4">
            <a:alphaModFix amt="72000"/>
            <a:extLst>
              <a:ext uri="{BEBA8EAE-BF5A-486C-A8C5-ECC9F3942E4B}">
                <a14:imgProps xmlns:a14="http://schemas.microsoft.com/office/drawing/2010/main">
                  <a14:imgLayer r:embed="rId5">
                    <a14:imgEffect>
                      <a14:saturation sat="200000"/>
                    </a14:imgEffect>
                    <a14:imgEffect>
                      <a14:brightnessContrast bright="40000" contrast="40000"/>
                    </a14:imgEffect>
                  </a14:imgLayer>
                </a14:imgProps>
              </a:ext>
            </a:extLst>
          </a:blip>
          <a:stretch>
            <a:fillRect/>
          </a:stretch>
        </p:blipFill>
        <p:spPr>
          <a:xfrm>
            <a:off x="7823646" y="2037469"/>
            <a:ext cx="4368354" cy="3436715"/>
          </a:xfrm>
          <a:prstGeom prst="rect">
            <a:avLst/>
          </a:prstGeom>
        </p:spPr>
      </p:pic>
      <p:pic>
        <p:nvPicPr>
          <p:cNvPr id="15" name="Picture 14" descr="A number chart with numbers&#10;&#10;Description automatically generated with medium confidence">
            <a:extLst>
              <a:ext uri="{FF2B5EF4-FFF2-40B4-BE49-F238E27FC236}">
                <a16:creationId xmlns:a16="http://schemas.microsoft.com/office/drawing/2014/main" id="{A3C87AF9-2D2C-8BB1-CB54-B0FE45F30FBC}"/>
              </a:ext>
            </a:extLst>
          </p:cNvPr>
          <p:cNvPicPr>
            <a:picLocks noChangeAspect="1"/>
          </p:cNvPicPr>
          <p:nvPr/>
        </p:nvPicPr>
        <p:blipFill>
          <a:blip r:embed="rId6"/>
          <a:stretch>
            <a:fillRect/>
          </a:stretch>
        </p:blipFill>
        <p:spPr>
          <a:xfrm>
            <a:off x="262407" y="1858170"/>
            <a:ext cx="6250535" cy="3150676"/>
          </a:xfrm>
          <a:prstGeom prst="rect">
            <a:avLst/>
          </a:prstGeom>
        </p:spPr>
      </p:pic>
      <p:sp>
        <p:nvSpPr>
          <p:cNvPr id="17" name="TextBox 16">
            <a:extLst>
              <a:ext uri="{FF2B5EF4-FFF2-40B4-BE49-F238E27FC236}">
                <a16:creationId xmlns:a16="http://schemas.microsoft.com/office/drawing/2014/main" id="{4558C7FD-4539-2152-3EA8-97AB0E0561B2}"/>
              </a:ext>
            </a:extLst>
          </p:cNvPr>
          <p:cNvSpPr txBox="1"/>
          <p:nvPr/>
        </p:nvSpPr>
        <p:spPr>
          <a:xfrm rot="16200000">
            <a:off x="2022735" y="2328704"/>
            <a:ext cx="2143284" cy="4939814"/>
          </a:xfrm>
          <a:prstGeom prst="rect">
            <a:avLst/>
          </a:prstGeom>
          <a:noFill/>
        </p:spPr>
        <p:txBody>
          <a:bodyPr wrap="square" rtlCol="0">
            <a:spAutoFit/>
          </a:bodyPr>
          <a:lstStyle/>
          <a:p>
            <a:pPr algn="r"/>
            <a:r>
              <a:rPr lang="en-GB" sz="2100" dirty="0"/>
              <a:t>Iceland</a:t>
            </a:r>
          </a:p>
          <a:p>
            <a:pPr algn="r"/>
            <a:r>
              <a:rPr lang="en-GB" sz="2100" dirty="0"/>
              <a:t>Ireland</a:t>
            </a:r>
          </a:p>
          <a:p>
            <a:pPr algn="r"/>
            <a:r>
              <a:rPr lang="en-GB" sz="2100" dirty="0"/>
              <a:t>UK</a:t>
            </a:r>
          </a:p>
          <a:p>
            <a:pPr algn="r"/>
            <a:r>
              <a:rPr lang="en-GB" sz="2100" dirty="0"/>
              <a:t>Portugal</a:t>
            </a:r>
          </a:p>
          <a:p>
            <a:pPr algn="r"/>
            <a:r>
              <a:rPr lang="en-GB" sz="2100" dirty="0"/>
              <a:t>Spain</a:t>
            </a:r>
          </a:p>
          <a:p>
            <a:pPr algn="r"/>
            <a:r>
              <a:rPr lang="en-GB" sz="2100" dirty="0"/>
              <a:t>France</a:t>
            </a:r>
          </a:p>
          <a:p>
            <a:pPr algn="r"/>
            <a:r>
              <a:rPr lang="en-GB" sz="2100" dirty="0"/>
              <a:t>Netherlands</a:t>
            </a:r>
          </a:p>
          <a:p>
            <a:pPr algn="r"/>
            <a:r>
              <a:rPr lang="en-GB" sz="2100" dirty="0"/>
              <a:t>Belgium</a:t>
            </a:r>
          </a:p>
          <a:p>
            <a:pPr algn="r"/>
            <a:r>
              <a:rPr lang="en-GB" sz="2100" dirty="0"/>
              <a:t>Luxembourg</a:t>
            </a:r>
          </a:p>
          <a:p>
            <a:pPr algn="r"/>
            <a:r>
              <a:rPr lang="en-GB" sz="2100" dirty="0"/>
              <a:t>Switzerland</a:t>
            </a:r>
          </a:p>
          <a:p>
            <a:pPr algn="r"/>
            <a:r>
              <a:rPr lang="en-GB" sz="2100" dirty="0"/>
              <a:t>Italy</a:t>
            </a:r>
          </a:p>
          <a:p>
            <a:pPr algn="r"/>
            <a:r>
              <a:rPr lang="en-GB" sz="2100" dirty="0"/>
              <a:t>Norway</a:t>
            </a:r>
          </a:p>
          <a:p>
            <a:pPr algn="r"/>
            <a:r>
              <a:rPr lang="en-GB" sz="2100" dirty="0"/>
              <a:t>Denmark</a:t>
            </a:r>
          </a:p>
          <a:p>
            <a:pPr algn="r"/>
            <a:r>
              <a:rPr lang="en-GB" sz="2100" dirty="0"/>
              <a:t>Germany</a:t>
            </a:r>
          </a:p>
          <a:p>
            <a:pPr algn="r"/>
            <a:r>
              <a:rPr lang="en-GB" sz="2100" dirty="0"/>
              <a:t>Finland</a:t>
            </a:r>
            <a:endParaRPr lang="en-US" sz="2100" dirty="0"/>
          </a:p>
        </p:txBody>
      </p:sp>
      <p:sp>
        <p:nvSpPr>
          <p:cNvPr id="6" name="Arrow: Up 5">
            <a:extLst>
              <a:ext uri="{FF2B5EF4-FFF2-40B4-BE49-F238E27FC236}">
                <a16:creationId xmlns:a16="http://schemas.microsoft.com/office/drawing/2014/main" id="{29FB243F-FF3C-66CC-D8A2-2C8EE6FC9933}"/>
              </a:ext>
            </a:extLst>
          </p:cNvPr>
          <p:cNvSpPr/>
          <p:nvPr/>
        </p:nvSpPr>
        <p:spPr>
          <a:xfrm>
            <a:off x="2348648" y="5008846"/>
            <a:ext cx="215757" cy="636998"/>
          </a:xfrm>
          <a:prstGeom prst="upArrow">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E3546099-B9EA-5066-1987-FC9D07BCFD91}"/>
              </a:ext>
            </a:extLst>
          </p:cNvPr>
          <p:cNvSpPr/>
          <p:nvPr/>
        </p:nvSpPr>
        <p:spPr>
          <a:xfrm>
            <a:off x="3948368" y="5008845"/>
            <a:ext cx="215757" cy="636998"/>
          </a:xfrm>
          <a:prstGeom prst="upArrow">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35190356-0C5E-B9AE-2C26-4AD75712D373}"/>
              </a:ext>
            </a:extLst>
          </p:cNvPr>
          <p:cNvSpPr/>
          <p:nvPr/>
        </p:nvSpPr>
        <p:spPr>
          <a:xfrm>
            <a:off x="4897025" y="5008846"/>
            <a:ext cx="215757" cy="636998"/>
          </a:xfrm>
          <a:prstGeom prst="up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CD74204-D8CD-2A1B-F815-03285A45FA8F}"/>
              </a:ext>
            </a:extLst>
          </p:cNvPr>
          <p:cNvSpPr/>
          <p:nvPr/>
        </p:nvSpPr>
        <p:spPr>
          <a:xfrm rot="20144233">
            <a:off x="9881681" y="3208893"/>
            <a:ext cx="799069" cy="566451"/>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084E941-7B3B-427F-93DF-37C7731B050E}"/>
              </a:ext>
            </a:extLst>
          </p:cNvPr>
          <p:cNvSpPr txBox="1"/>
          <p:nvPr/>
        </p:nvSpPr>
        <p:spPr>
          <a:xfrm>
            <a:off x="9171608" y="5645843"/>
            <a:ext cx="2299330" cy="646331"/>
          </a:xfrm>
          <a:prstGeom prst="rect">
            <a:avLst/>
          </a:prstGeom>
          <a:noFill/>
        </p:spPr>
        <p:txBody>
          <a:bodyPr wrap="square" rtlCol="0">
            <a:spAutoFit/>
          </a:bodyPr>
          <a:lstStyle/>
          <a:p>
            <a:r>
              <a:rPr lang="en-GB" b="1" dirty="0"/>
              <a:t>GEANT Network Map</a:t>
            </a:r>
          </a:p>
          <a:p>
            <a:r>
              <a:rPr lang="en-GB" dirty="0"/>
              <a:t>source: geant.org</a:t>
            </a:r>
            <a:endParaRPr lang="en-US" dirty="0"/>
          </a:p>
        </p:txBody>
      </p:sp>
    </p:spTree>
    <p:custDataLst>
      <p:tags r:id="rId1"/>
    </p:custDataLst>
    <p:extLst>
      <p:ext uri="{BB962C8B-B14F-4D97-AF65-F5344CB8AC3E}">
        <p14:creationId xmlns:p14="http://schemas.microsoft.com/office/powerpoint/2010/main" val="87972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9E64B7-A3FC-6D56-A660-29F5DEF2693B}"/>
              </a:ext>
            </a:extLst>
          </p:cNvPr>
          <p:cNvSpPr>
            <a:spLocks noGrp="1"/>
          </p:cNvSpPr>
          <p:nvPr>
            <p:ph idx="1"/>
          </p:nvPr>
        </p:nvSpPr>
        <p:spPr>
          <a:xfrm>
            <a:off x="838200" y="1717003"/>
            <a:ext cx="5847254" cy="2838842"/>
          </a:xfrm>
        </p:spPr>
        <p:txBody>
          <a:bodyPr>
            <a:noAutofit/>
          </a:bodyPr>
          <a:lstStyle/>
          <a:p>
            <a:r>
              <a:rPr lang="en-GB" sz="2600" dirty="0"/>
              <a:t>Different routers have different ratios of static/dynamic power</a:t>
            </a:r>
          </a:p>
          <a:p>
            <a:pPr lvl="1"/>
            <a:r>
              <a:rPr lang="en-GB" sz="2600" dirty="0"/>
              <a:t>Architecture and design dependent</a:t>
            </a:r>
          </a:p>
          <a:p>
            <a:r>
              <a:rPr lang="en-GB" sz="2600" dirty="0"/>
              <a:t>Example: chassis-based routers have a high static power for chassis elements</a:t>
            </a:r>
            <a:endParaRPr lang="en-US" sz="2600" dirty="0"/>
          </a:p>
          <a:p>
            <a:r>
              <a:rPr lang="en-US" sz="2600" dirty="0"/>
              <a:t>Improvement of carbon-aware routing diminishes as the static/dynamic ratio increases</a:t>
            </a:r>
          </a:p>
        </p:txBody>
      </p:sp>
      <p:sp>
        <p:nvSpPr>
          <p:cNvPr id="3" name="Title 2">
            <a:extLst>
              <a:ext uri="{FF2B5EF4-FFF2-40B4-BE49-F238E27FC236}">
                <a16:creationId xmlns:a16="http://schemas.microsoft.com/office/drawing/2014/main" id="{C7605F40-61E8-AD18-0F81-28A171AA2415}"/>
              </a:ext>
            </a:extLst>
          </p:cNvPr>
          <p:cNvSpPr>
            <a:spLocks noGrp="1"/>
          </p:cNvSpPr>
          <p:nvPr>
            <p:ph type="title"/>
          </p:nvPr>
        </p:nvSpPr>
        <p:spPr/>
        <p:txBody>
          <a:bodyPr vert="horz" lIns="0" tIns="0" rIns="0" bIns="0" rtlCol="0" anchor="t" anchorCtr="0">
            <a:normAutofit/>
          </a:bodyPr>
          <a:lstStyle/>
          <a:p>
            <a:r>
              <a:rPr lang="en-GB" sz="4800" dirty="0"/>
              <a:t>Results: Static/Dynamic Ratio</a:t>
            </a:r>
            <a:endParaRPr lang="en-US" sz="4800" dirty="0"/>
          </a:p>
        </p:txBody>
      </p:sp>
      <p:sp>
        <p:nvSpPr>
          <p:cNvPr id="6" name="TextBox 5">
            <a:extLst>
              <a:ext uri="{FF2B5EF4-FFF2-40B4-BE49-F238E27FC236}">
                <a16:creationId xmlns:a16="http://schemas.microsoft.com/office/drawing/2014/main" id="{475368BB-8DDB-9423-08E0-9121C21929F8}"/>
              </a:ext>
            </a:extLst>
          </p:cNvPr>
          <p:cNvSpPr txBox="1"/>
          <p:nvPr/>
        </p:nvSpPr>
        <p:spPr>
          <a:xfrm>
            <a:off x="838200" y="5229241"/>
            <a:ext cx="5616937" cy="892552"/>
          </a:xfrm>
          <a:prstGeom prst="rect">
            <a:avLst/>
          </a:prstGeom>
          <a:noFill/>
        </p:spPr>
        <p:txBody>
          <a:bodyPr wrap="square">
            <a:spAutoFit/>
          </a:bodyPr>
          <a:lstStyle/>
          <a:p>
            <a:pPr marL="0" indent="0">
              <a:buNone/>
            </a:pPr>
            <a:r>
              <a:rPr lang="en-US" sz="2600" dirty="0">
                <a:latin typeface="Barlow" panose="00000500000000000000" pitchFamily="2" charset="0"/>
                <a:sym typeface="Wingdings" panose="05000000000000000000" pitchFamily="2" charset="2"/>
              </a:rPr>
              <a:t> </a:t>
            </a:r>
            <a:r>
              <a:rPr lang="en-GB" sz="2600" dirty="0">
                <a:latin typeface="Barlow" panose="00000500000000000000" pitchFamily="2" charset="0"/>
                <a:sym typeface="Wingdings" panose="05000000000000000000" pitchFamily="2" charset="2"/>
              </a:rPr>
              <a:t>I</a:t>
            </a:r>
            <a:r>
              <a:rPr lang="en-GB" sz="2600" dirty="0">
                <a:latin typeface="Barlow" panose="00000500000000000000" pitchFamily="2" charset="0"/>
              </a:rPr>
              <a:t>nvest in replacing equipment with </a:t>
            </a:r>
            <a:r>
              <a:rPr lang="en-GB" sz="2600" b="1" dirty="0">
                <a:latin typeface="Barlow" panose="00000500000000000000" pitchFamily="2" charset="0"/>
              </a:rPr>
              <a:t>lower static power</a:t>
            </a:r>
            <a:r>
              <a:rPr lang="en-GB" sz="2600" dirty="0">
                <a:latin typeface="Barlow" panose="00000500000000000000" pitchFamily="2" charset="0"/>
              </a:rPr>
              <a:t> routers</a:t>
            </a:r>
            <a:endParaRPr lang="en-US" sz="2600" b="1" dirty="0">
              <a:latin typeface="Barlow" panose="00000500000000000000" pitchFamily="2" charset="0"/>
            </a:endParaRPr>
          </a:p>
        </p:txBody>
      </p:sp>
      <p:pic>
        <p:nvPicPr>
          <p:cNvPr id="8" name="Picture 7" descr="A graph of a function&#10;&#10;Description automatically generated">
            <a:extLst>
              <a:ext uri="{FF2B5EF4-FFF2-40B4-BE49-F238E27FC236}">
                <a16:creationId xmlns:a16="http://schemas.microsoft.com/office/drawing/2014/main" id="{D9E77CC5-C0B3-8F21-448F-A90CDFE96A7D}"/>
              </a:ext>
            </a:extLst>
          </p:cNvPr>
          <p:cNvPicPr>
            <a:picLocks noChangeAspect="1"/>
          </p:cNvPicPr>
          <p:nvPr/>
        </p:nvPicPr>
        <p:blipFill>
          <a:blip r:embed="rId3"/>
          <a:stretch>
            <a:fillRect/>
          </a:stretch>
        </p:blipFill>
        <p:spPr>
          <a:xfrm>
            <a:off x="6996224" y="1990196"/>
            <a:ext cx="5114261" cy="3775278"/>
          </a:xfrm>
          <a:prstGeom prst="rect">
            <a:avLst/>
          </a:prstGeom>
        </p:spPr>
      </p:pic>
    </p:spTree>
    <p:extLst>
      <p:ext uri="{BB962C8B-B14F-4D97-AF65-F5344CB8AC3E}">
        <p14:creationId xmlns:p14="http://schemas.microsoft.com/office/powerpoint/2010/main" val="2286047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D2FFC-AF78-8650-D310-9BA9C4159B29}"/>
              </a:ext>
            </a:extLst>
          </p:cNvPr>
          <p:cNvSpPr>
            <a:spLocks noGrp="1"/>
          </p:cNvSpPr>
          <p:nvPr>
            <p:ph type="title"/>
          </p:nvPr>
        </p:nvSpPr>
        <p:spPr/>
        <p:txBody>
          <a:bodyPr vert="horz" lIns="0" tIns="0" rIns="0" bIns="0" rtlCol="0" anchor="t" anchorCtr="0">
            <a:normAutofit/>
          </a:bodyPr>
          <a:lstStyle/>
          <a:p>
            <a:r>
              <a:rPr lang="en-GB" sz="4800" dirty="0"/>
              <a:t>Summary</a:t>
            </a:r>
          </a:p>
        </p:txBody>
      </p:sp>
      <p:pic>
        <p:nvPicPr>
          <p:cNvPr id="6" name="Picture 5" descr="A graph with blue and orange squares&#10;&#10;Description automatically generated with low confidence">
            <a:extLst>
              <a:ext uri="{FF2B5EF4-FFF2-40B4-BE49-F238E27FC236}">
                <a16:creationId xmlns:a16="http://schemas.microsoft.com/office/drawing/2014/main" id="{15426444-4059-D3A8-1EB5-49F3D0254F9C}"/>
              </a:ext>
            </a:extLst>
          </p:cNvPr>
          <p:cNvPicPr>
            <a:picLocks noChangeAspect="1"/>
          </p:cNvPicPr>
          <p:nvPr/>
        </p:nvPicPr>
        <p:blipFill>
          <a:blip r:embed="rId3"/>
          <a:stretch>
            <a:fillRect/>
          </a:stretch>
        </p:blipFill>
        <p:spPr>
          <a:xfrm>
            <a:off x="2267372" y="2894743"/>
            <a:ext cx="7143547" cy="2937069"/>
          </a:xfrm>
          <a:prstGeom prst="rect">
            <a:avLst/>
          </a:prstGeom>
        </p:spPr>
      </p:pic>
      <p:sp>
        <p:nvSpPr>
          <p:cNvPr id="8" name="Content Placeholder 1">
            <a:extLst>
              <a:ext uri="{FF2B5EF4-FFF2-40B4-BE49-F238E27FC236}">
                <a16:creationId xmlns:a16="http://schemas.microsoft.com/office/drawing/2014/main" id="{6E8AC29A-2758-23B5-D96C-309D207364A0}"/>
              </a:ext>
            </a:extLst>
          </p:cNvPr>
          <p:cNvSpPr>
            <a:spLocks noGrp="1"/>
          </p:cNvSpPr>
          <p:nvPr>
            <p:ph idx="1"/>
          </p:nvPr>
        </p:nvSpPr>
        <p:spPr>
          <a:xfrm>
            <a:off x="415289" y="1589319"/>
            <a:ext cx="10515600" cy="4351338"/>
          </a:xfrm>
        </p:spPr>
        <p:txBody>
          <a:bodyPr>
            <a:normAutofit/>
          </a:bodyPr>
          <a:lstStyle/>
          <a:p>
            <a:pPr marL="971550" lvl="1" indent="-514350">
              <a:buFont typeface="+mj-lt"/>
              <a:buAutoNum type="arabicPeriod"/>
            </a:pPr>
            <a:r>
              <a:rPr lang="en-GB" sz="2800" dirty="0"/>
              <a:t>Carbon intensity + Incremental dynamic power are the best combination of metrics</a:t>
            </a:r>
          </a:p>
          <a:p>
            <a:pPr marL="971550" lvl="1" indent="-514350">
              <a:buFont typeface="+mj-lt"/>
              <a:buAutoNum type="arabicPeriod"/>
            </a:pPr>
            <a:endParaRPr lang="en-GB" sz="2800" dirty="0"/>
          </a:p>
          <a:p>
            <a:pPr marL="971550" lvl="1" indent="-514350">
              <a:buFont typeface="+mj-lt"/>
              <a:buAutoNum type="arabicPeriod"/>
            </a:pPr>
            <a:endParaRPr lang="en-GB" sz="2800" dirty="0"/>
          </a:p>
          <a:p>
            <a:pPr marL="971550" lvl="1" indent="-514350">
              <a:buFont typeface="+mj-lt"/>
              <a:buAutoNum type="arabicPeriod"/>
            </a:pPr>
            <a:endParaRPr lang="en-GB" sz="2800" dirty="0"/>
          </a:p>
        </p:txBody>
      </p:sp>
    </p:spTree>
    <p:extLst>
      <p:ext uri="{BB962C8B-B14F-4D97-AF65-F5344CB8AC3E}">
        <p14:creationId xmlns:p14="http://schemas.microsoft.com/office/powerpoint/2010/main" val="2032346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15C432-CDEA-DAA3-5C2F-87775084C4F0}"/>
              </a:ext>
            </a:extLst>
          </p:cNvPr>
          <p:cNvSpPr>
            <a:spLocks noGrp="1"/>
          </p:cNvSpPr>
          <p:nvPr>
            <p:ph idx="1"/>
          </p:nvPr>
        </p:nvSpPr>
        <p:spPr>
          <a:xfrm>
            <a:off x="415289" y="1589319"/>
            <a:ext cx="10515600" cy="4351338"/>
          </a:xfrm>
        </p:spPr>
        <p:txBody>
          <a:bodyPr>
            <a:normAutofit/>
          </a:bodyPr>
          <a:lstStyle/>
          <a:p>
            <a:pPr marL="971550" lvl="1" indent="-514350">
              <a:buFont typeface="+mj-lt"/>
              <a:buAutoNum type="arabicPeriod"/>
            </a:pPr>
            <a:r>
              <a:rPr lang="en-GB" sz="2800" dirty="0"/>
              <a:t>Carbon intensity + Incremental dynamic power are the best combination of metrics</a:t>
            </a:r>
          </a:p>
          <a:p>
            <a:pPr marL="971550" lvl="1" indent="-514350">
              <a:buFont typeface="+mj-lt"/>
              <a:buAutoNum type="arabicPeriod"/>
            </a:pPr>
            <a:r>
              <a:rPr lang="en-US" sz="2800" dirty="0"/>
              <a:t>Energy labels: good for purchasing, limited routing benefits</a:t>
            </a:r>
          </a:p>
          <a:p>
            <a:pPr marL="971550" lvl="1" indent="-514350">
              <a:buFont typeface="+mj-lt"/>
              <a:buAutoNum type="arabicPeriod"/>
            </a:pPr>
            <a:endParaRPr lang="en-GB" sz="2800" dirty="0"/>
          </a:p>
          <a:p>
            <a:pPr marL="971550" lvl="1" indent="-514350">
              <a:buFont typeface="+mj-lt"/>
              <a:buAutoNum type="arabicPeriod"/>
            </a:pPr>
            <a:endParaRPr lang="en-GB" sz="2800" dirty="0"/>
          </a:p>
          <a:p>
            <a:pPr marL="971550" lvl="1" indent="-514350">
              <a:buFont typeface="+mj-lt"/>
              <a:buAutoNum type="arabicPeriod"/>
            </a:pPr>
            <a:endParaRPr lang="en-GB" sz="2800" dirty="0"/>
          </a:p>
        </p:txBody>
      </p:sp>
      <p:sp>
        <p:nvSpPr>
          <p:cNvPr id="3" name="Title 2">
            <a:extLst>
              <a:ext uri="{FF2B5EF4-FFF2-40B4-BE49-F238E27FC236}">
                <a16:creationId xmlns:a16="http://schemas.microsoft.com/office/drawing/2014/main" id="{FA5D2FFC-AF78-8650-D310-9BA9C4159B29}"/>
              </a:ext>
            </a:extLst>
          </p:cNvPr>
          <p:cNvSpPr>
            <a:spLocks noGrp="1"/>
          </p:cNvSpPr>
          <p:nvPr>
            <p:ph type="title"/>
          </p:nvPr>
        </p:nvSpPr>
        <p:spPr/>
        <p:txBody>
          <a:bodyPr vert="horz" lIns="0" tIns="0" rIns="0" bIns="0" rtlCol="0" anchor="t" anchorCtr="0">
            <a:normAutofit/>
          </a:bodyPr>
          <a:lstStyle/>
          <a:p>
            <a:r>
              <a:rPr lang="en-GB" sz="4800" dirty="0"/>
              <a:t>Summary</a:t>
            </a:r>
          </a:p>
        </p:txBody>
      </p:sp>
      <p:pic>
        <p:nvPicPr>
          <p:cNvPr id="5" name="Picture 2" descr="https://pixabay.com/get/g25698e765c4022cc045943092476c25f7582d8aed4138bda974f4551308b65d9b0654e66ba5b33b622a93fb99e94cdb8c4b0eddafa2231e179fc23996175bf8318f675e35c5dd06e0c36cf2ae91a2b10_640.jpg">
            <a:extLst>
              <a:ext uri="{FF2B5EF4-FFF2-40B4-BE49-F238E27FC236}">
                <a16:creationId xmlns:a16="http://schemas.microsoft.com/office/drawing/2014/main" id="{98D67F69-5395-D1E7-055E-CED8C0FBB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821" y="3578546"/>
            <a:ext cx="2466359" cy="2306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F178FA7-800C-5803-D742-7DF820740E1D}"/>
              </a:ext>
            </a:extLst>
          </p:cNvPr>
          <p:cNvPicPr>
            <a:picLocks noChangeAspect="1"/>
          </p:cNvPicPr>
          <p:nvPr/>
        </p:nvPicPr>
        <p:blipFill>
          <a:blip r:embed="rId4"/>
          <a:stretch>
            <a:fillRect/>
          </a:stretch>
        </p:blipFill>
        <p:spPr>
          <a:xfrm>
            <a:off x="2897929" y="4311332"/>
            <a:ext cx="1722953" cy="836744"/>
          </a:xfrm>
          <a:prstGeom prst="rect">
            <a:avLst/>
          </a:prstGeom>
        </p:spPr>
      </p:pic>
      <p:sp>
        <p:nvSpPr>
          <p:cNvPr id="7" name="Arrow: Right 6">
            <a:extLst>
              <a:ext uri="{FF2B5EF4-FFF2-40B4-BE49-F238E27FC236}">
                <a16:creationId xmlns:a16="http://schemas.microsoft.com/office/drawing/2014/main" id="{4360BF04-8326-32FC-063F-63E0C5F4EDE8}"/>
              </a:ext>
            </a:extLst>
          </p:cNvPr>
          <p:cNvSpPr/>
          <p:nvPr/>
        </p:nvSpPr>
        <p:spPr>
          <a:xfrm>
            <a:off x="5039218" y="4577684"/>
            <a:ext cx="634460" cy="3040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5951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D2FFC-AF78-8650-D310-9BA9C4159B29}"/>
              </a:ext>
            </a:extLst>
          </p:cNvPr>
          <p:cNvSpPr>
            <a:spLocks noGrp="1"/>
          </p:cNvSpPr>
          <p:nvPr>
            <p:ph type="title"/>
          </p:nvPr>
        </p:nvSpPr>
        <p:spPr/>
        <p:txBody>
          <a:bodyPr vert="horz" lIns="0" tIns="0" rIns="0" bIns="0" rtlCol="0" anchor="t" anchorCtr="0">
            <a:normAutofit/>
          </a:bodyPr>
          <a:lstStyle/>
          <a:p>
            <a:r>
              <a:rPr lang="en-GB" sz="4800" dirty="0"/>
              <a:t>Summary</a:t>
            </a:r>
          </a:p>
        </p:txBody>
      </p:sp>
      <p:pic>
        <p:nvPicPr>
          <p:cNvPr id="5" name="Picture 4" descr="A picture containing text, line, screenshot, diagram&#10;&#10;Description automatically generated">
            <a:extLst>
              <a:ext uri="{FF2B5EF4-FFF2-40B4-BE49-F238E27FC236}">
                <a16:creationId xmlns:a16="http://schemas.microsoft.com/office/drawing/2014/main" id="{23EA1A86-DA7C-DDB0-573E-86537F265B9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54824" y="2817628"/>
            <a:ext cx="5123762" cy="3782292"/>
          </a:xfrm>
          <a:prstGeom prst="rect">
            <a:avLst/>
          </a:prstGeom>
        </p:spPr>
      </p:pic>
      <p:sp>
        <p:nvSpPr>
          <p:cNvPr id="8" name="Content Placeholder 1">
            <a:extLst>
              <a:ext uri="{FF2B5EF4-FFF2-40B4-BE49-F238E27FC236}">
                <a16:creationId xmlns:a16="http://schemas.microsoft.com/office/drawing/2014/main" id="{B8216475-2A16-4AF2-26B7-55A316D04D6F}"/>
              </a:ext>
            </a:extLst>
          </p:cNvPr>
          <p:cNvSpPr>
            <a:spLocks noGrp="1"/>
          </p:cNvSpPr>
          <p:nvPr>
            <p:ph idx="1"/>
          </p:nvPr>
        </p:nvSpPr>
        <p:spPr>
          <a:xfrm>
            <a:off x="415289" y="1589319"/>
            <a:ext cx="10515600" cy="4351338"/>
          </a:xfrm>
        </p:spPr>
        <p:txBody>
          <a:bodyPr>
            <a:normAutofit/>
          </a:bodyPr>
          <a:lstStyle/>
          <a:p>
            <a:pPr marL="971550" lvl="1" indent="-514350">
              <a:buFont typeface="+mj-lt"/>
              <a:buAutoNum type="arabicPeriod"/>
            </a:pPr>
            <a:r>
              <a:rPr lang="en-GB" sz="2800" dirty="0"/>
              <a:t>Carbon intensity + Incremental dynamic power are the best combination of metrics</a:t>
            </a:r>
          </a:p>
          <a:p>
            <a:pPr marL="971550" lvl="1" indent="-514350">
              <a:buFont typeface="+mj-lt"/>
              <a:buAutoNum type="arabicPeriod"/>
            </a:pPr>
            <a:r>
              <a:rPr lang="en-US" sz="2800" dirty="0"/>
              <a:t>Energy labels: good for purchasing, limited routing benefits</a:t>
            </a:r>
            <a:endParaRPr lang="en-GB" sz="2800" dirty="0"/>
          </a:p>
          <a:p>
            <a:pPr marL="971550" lvl="1" indent="-514350">
              <a:buFont typeface="+mj-lt"/>
              <a:buAutoNum type="arabicPeriod"/>
            </a:pPr>
            <a:r>
              <a:rPr lang="en-GB" sz="2800" dirty="0"/>
              <a:t>High idle power limits carbon savings</a:t>
            </a:r>
          </a:p>
          <a:p>
            <a:pPr marL="971550" lvl="1" indent="-514350">
              <a:buFont typeface="+mj-lt"/>
              <a:buAutoNum type="arabicPeriod"/>
            </a:pPr>
            <a:endParaRPr lang="en-GB" sz="2800" dirty="0"/>
          </a:p>
          <a:p>
            <a:pPr marL="971550" lvl="1" indent="-514350">
              <a:buFont typeface="+mj-lt"/>
              <a:buAutoNum type="arabicPeriod"/>
            </a:pPr>
            <a:endParaRPr lang="en-GB" sz="2800" dirty="0"/>
          </a:p>
          <a:p>
            <a:pPr marL="971550" lvl="1" indent="-514350">
              <a:buFont typeface="+mj-lt"/>
              <a:buAutoNum type="arabicPeriod"/>
            </a:pPr>
            <a:endParaRPr lang="en-GB" sz="2800" dirty="0"/>
          </a:p>
        </p:txBody>
      </p:sp>
    </p:spTree>
    <p:extLst>
      <p:ext uri="{BB962C8B-B14F-4D97-AF65-F5344CB8AC3E}">
        <p14:creationId xmlns:p14="http://schemas.microsoft.com/office/powerpoint/2010/main" val="396325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153E6B-E7E0-E10D-64AD-5399C8639319}"/>
              </a:ext>
            </a:extLst>
          </p:cNvPr>
          <p:cNvSpPr>
            <a:spLocks noGrp="1"/>
          </p:cNvSpPr>
          <p:nvPr>
            <p:ph idx="1"/>
          </p:nvPr>
        </p:nvSpPr>
        <p:spPr>
          <a:xfrm>
            <a:off x="838200" y="1548227"/>
            <a:ext cx="10515600" cy="4351338"/>
          </a:xfrm>
        </p:spPr>
        <p:txBody>
          <a:bodyPr>
            <a:normAutofit/>
          </a:bodyPr>
          <a:lstStyle/>
          <a:p>
            <a:r>
              <a:rPr lang="en-GB" sz="2800" dirty="0"/>
              <a:t>Previous work focused on </a:t>
            </a:r>
            <a:r>
              <a:rPr lang="en-GB" sz="2800" b="1" dirty="0"/>
              <a:t>power</a:t>
            </a:r>
            <a:r>
              <a:rPr lang="en-GB" sz="2800" dirty="0"/>
              <a:t> efficiency</a:t>
            </a:r>
          </a:p>
          <a:p>
            <a:r>
              <a:rPr lang="en-GB" sz="2800" b="1" dirty="0"/>
              <a:t>Carbon</a:t>
            </a:r>
            <a:r>
              <a:rPr lang="en-GB" sz="2800" dirty="0"/>
              <a:t> efficiency  is a new optimization problem</a:t>
            </a:r>
          </a:p>
          <a:p>
            <a:endParaRPr lang="en-GB" sz="2800" dirty="0"/>
          </a:p>
        </p:txBody>
      </p:sp>
      <p:sp>
        <p:nvSpPr>
          <p:cNvPr id="3" name="Title 2">
            <a:extLst>
              <a:ext uri="{FF2B5EF4-FFF2-40B4-BE49-F238E27FC236}">
                <a16:creationId xmlns:a16="http://schemas.microsoft.com/office/drawing/2014/main" id="{1F36F770-E28F-0784-D581-5CD32BE9DA25}"/>
              </a:ext>
            </a:extLst>
          </p:cNvPr>
          <p:cNvSpPr>
            <a:spLocks noGrp="1"/>
          </p:cNvSpPr>
          <p:nvPr>
            <p:ph type="title"/>
          </p:nvPr>
        </p:nvSpPr>
        <p:spPr/>
        <p:txBody>
          <a:bodyPr vert="horz" lIns="0" tIns="0" rIns="0" bIns="0" rtlCol="0" anchor="t" anchorCtr="0">
            <a:normAutofit/>
          </a:bodyPr>
          <a:lstStyle/>
          <a:p>
            <a:r>
              <a:rPr lang="en-GB" sz="4800" dirty="0"/>
              <a:t>Motivation</a:t>
            </a:r>
          </a:p>
        </p:txBody>
      </p:sp>
      <p:grpSp>
        <p:nvGrpSpPr>
          <p:cNvPr id="5" name="Group 4">
            <a:extLst>
              <a:ext uri="{FF2B5EF4-FFF2-40B4-BE49-F238E27FC236}">
                <a16:creationId xmlns:a16="http://schemas.microsoft.com/office/drawing/2014/main" id="{7417BBEA-B355-C032-2538-EF3A9FAC1072}"/>
              </a:ext>
            </a:extLst>
          </p:cNvPr>
          <p:cNvGrpSpPr/>
          <p:nvPr/>
        </p:nvGrpSpPr>
        <p:grpSpPr>
          <a:xfrm>
            <a:off x="1892616" y="3596625"/>
            <a:ext cx="8048140" cy="2622194"/>
            <a:chOff x="2013000" y="3559742"/>
            <a:chExt cx="8184710" cy="2784408"/>
          </a:xfrm>
        </p:grpSpPr>
        <p:pic>
          <p:nvPicPr>
            <p:cNvPr id="9"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864E1286-AEA6-E148-DA0C-85BB86471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000" y="4571653"/>
              <a:ext cx="1457220" cy="8014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BAA7CAAF-762E-AA9A-C7EE-2EE58FAE8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580" y="5240674"/>
              <a:ext cx="1457220" cy="8014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A4224FAB-599C-59D9-2A02-38317F6DE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490" y="4444309"/>
              <a:ext cx="1457220" cy="8014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6FF43654-7716-BA84-5D76-9813BAFAD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127" y="4074814"/>
              <a:ext cx="1457220" cy="8014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11B3684E-657E-8EC3-3254-519C63DF6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467" y="4074814"/>
              <a:ext cx="1457220" cy="801471"/>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a16="http://schemas.microsoft.com/office/drawing/2014/main" id="{E77DCDA7-C4EE-DC05-15B7-B6FA986CC3A9}"/>
                </a:ext>
              </a:extLst>
            </p:cNvPr>
            <p:cNvCxnSpPr/>
            <p:nvPr/>
          </p:nvCxnSpPr>
          <p:spPr>
            <a:xfrm flipH="1" flipV="1">
              <a:off x="3253280" y="5005891"/>
              <a:ext cx="2466800" cy="512768"/>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AA13EFB-D89A-0213-E671-563BD3380328}"/>
                </a:ext>
              </a:extLst>
            </p:cNvPr>
            <p:cNvCxnSpPr>
              <a:stCxn id="18" idx="1"/>
            </p:cNvCxnSpPr>
            <p:nvPr/>
          </p:nvCxnSpPr>
          <p:spPr>
            <a:xfrm flipH="1">
              <a:off x="6916553" y="4845045"/>
              <a:ext cx="1823937" cy="635518"/>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D51D00A-4B8C-938F-CBEB-0260E4A338B9}"/>
                </a:ext>
              </a:extLst>
            </p:cNvPr>
            <p:cNvCxnSpPr>
              <a:stCxn id="24" idx="1"/>
            </p:cNvCxnSpPr>
            <p:nvPr/>
          </p:nvCxnSpPr>
          <p:spPr>
            <a:xfrm flipH="1">
              <a:off x="3270130" y="4475550"/>
              <a:ext cx="1086997" cy="468137"/>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F8333C0-D97C-E362-4DBE-12CC03E061F7}"/>
                </a:ext>
              </a:extLst>
            </p:cNvPr>
            <p:cNvCxnSpPr>
              <a:stCxn id="25" idx="1"/>
            </p:cNvCxnSpPr>
            <p:nvPr/>
          </p:nvCxnSpPr>
          <p:spPr>
            <a:xfrm flipH="1" flipV="1">
              <a:off x="5620346" y="4363517"/>
              <a:ext cx="856121" cy="112033"/>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9DDB21C-F61B-CE7A-0E7B-AE7E97286BCB}"/>
                </a:ext>
              </a:extLst>
            </p:cNvPr>
            <p:cNvCxnSpPr/>
            <p:nvPr/>
          </p:nvCxnSpPr>
          <p:spPr>
            <a:xfrm flipH="1" flipV="1">
              <a:off x="7709670" y="4475550"/>
              <a:ext cx="1050091" cy="135307"/>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 Placeholder 1">
              <a:extLst>
                <a:ext uri="{FF2B5EF4-FFF2-40B4-BE49-F238E27FC236}">
                  <a16:creationId xmlns:a16="http://schemas.microsoft.com/office/drawing/2014/main" id="{FFE92D17-E62B-D35D-B831-429B4D3C359D}"/>
                </a:ext>
              </a:extLst>
            </p:cNvPr>
            <p:cNvSpPr txBox="1">
              <a:spLocks/>
            </p:cNvSpPr>
            <p:nvPr/>
          </p:nvSpPr>
          <p:spPr>
            <a:xfrm>
              <a:off x="2318296" y="5162805"/>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A</a:t>
              </a:r>
            </a:p>
          </p:txBody>
        </p:sp>
        <p:sp>
          <p:nvSpPr>
            <p:cNvPr id="32" name="Text Placeholder 1">
              <a:extLst>
                <a:ext uri="{FF2B5EF4-FFF2-40B4-BE49-F238E27FC236}">
                  <a16:creationId xmlns:a16="http://schemas.microsoft.com/office/drawing/2014/main" id="{9467D98F-884E-3F01-8A8B-5395D637911D}"/>
                </a:ext>
              </a:extLst>
            </p:cNvPr>
            <p:cNvSpPr txBox="1">
              <a:spLocks/>
            </p:cNvSpPr>
            <p:nvPr/>
          </p:nvSpPr>
          <p:spPr>
            <a:xfrm>
              <a:off x="6048406" y="5766554"/>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B</a:t>
              </a:r>
            </a:p>
          </p:txBody>
        </p:sp>
        <p:sp>
          <p:nvSpPr>
            <p:cNvPr id="33" name="Text Placeholder 1">
              <a:extLst>
                <a:ext uri="{FF2B5EF4-FFF2-40B4-BE49-F238E27FC236}">
                  <a16:creationId xmlns:a16="http://schemas.microsoft.com/office/drawing/2014/main" id="{D0A4C561-0F97-01E8-7218-E4F1C1B1A289}"/>
                </a:ext>
              </a:extLst>
            </p:cNvPr>
            <p:cNvSpPr txBox="1">
              <a:spLocks/>
            </p:cNvSpPr>
            <p:nvPr/>
          </p:nvSpPr>
          <p:spPr>
            <a:xfrm>
              <a:off x="9071922" y="4985572"/>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E</a:t>
              </a:r>
            </a:p>
          </p:txBody>
        </p:sp>
        <p:sp>
          <p:nvSpPr>
            <p:cNvPr id="34" name="Text Placeholder 1">
              <a:extLst>
                <a:ext uri="{FF2B5EF4-FFF2-40B4-BE49-F238E27FC236}">
                  <a16:creationId xmlns:a16="http://schemas.microsoft.com/office/drawing/2014/main" id="{07127E15-D6BE-DC3A-0064-8A9692CFD140}"/>
                </a:ext>
              </a:extLst>
            </p:cNvPr>
            <p:cNvSpPr txBox="1">
              <a:spLocks/>
            </p:cNvSpPr>
            <p:nvPr/>
          </p:nvSpPr>
          <p:spPr>
            <a:xfrm>
              <a:off x="4750232" y="3559742"/>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C</a:t>
              </a:r>
            </a:p>
          </p:txBody>
        </p:sp>
        <p:sp>
          <p:nvSpPr>
            <p:cNvPr id="35" name="Text Placeholder 1">
              <a:extLst>
                <a:ext uri="{FF2B5EF4-FFF2-40B4-BE49-F238E27FC236}">
                  <a16:creationId xmlns:a16="http://schemas.microsoft.com/office/drawing/2014/main" id="{CB0D06F5-ACCE-BCFE-7B69-60342E5F5B63}"/>
                </a:ext>
              </a:extLst>
            </p:cNvPr>
            <p:cNvSpPr txBox="1">
              <a:spLocks/>
            </p:cNvSpPr>
            <p:nvPr/>
          </p:nvSpPr>
          <p:spPr>
            <a:xfrm>
              <a:off x="6901344" y="3571048"/>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D</a:t>
              </a:r>
            </a:p>
          </p:txBody>
        </p:sp>
      </p:grpSp>
    </p:spTree>
    <p:extLst>
      <p:ext uri="{BB962C8B-B14F-4D97-AF65-F5344CB8AC3E}">
        <p14:creationId xmlns:p14="http://schemas.microsoft.com/office/powerpoint/2010/main" val="98619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D2FFC-AF78-8650-D310-9BA9C4159B29}"/>
              </a:ext>
            </a:extLst>
          </p:cNvPr>
          <p:cNvSpPr>
            <a:spLocks noGrp="1"/>
          </p:cNvSpPr>
          <p:nvPr>
            <p:ph type="title"/>
          </p:nvPr>
        </p:nvSpPr>
        <p:spPr/>
        <p:txBody>
          <a:bodyPr vert="horz" lIns="0" tIns="0" rIns="0" bIns="0" rtlCol="0" anchor="t" anchorCtr="0">
            <a:normAutofit/>
          </a:bodyPr>
          <a:lstStyle/>
          <a:p>
            <a:r>
              <a:rPr lang="en-GB" sz="4800" dirty="0"/>
              <a:t>Summary</a:t>
            </a:r>
          </a:p>
        </p:txBody>
      </p:sp>
      <p:sp>
        <p:nvSpPr>
          <p:cNvPr id="8" name="Content Placeholder 1">
            <a:extLst>
              <a:ext uri="{FF2B5EF4-FFF2-40B4-BE49-F238E27FC236}">
                <a16:creationId xmlns:a16="http://schemas.microsoft.com/office/drawing/2014/main" id="{CB190377-428A-93AA-6A5E-9B965E090B1E}"/>
              </a:ext>
            </a:extLst>
          </p:cNvPr>
          <p:cNvSpPr>
            <a:spLocks noGrp="1"/>
          </p:cNvSpPr>
          <p:nvPr>
            <p:ph idx="1"/>
          </p:nvPr>
        </p:nvSpPr>
        <p:spPr>
          <a:xfrm>
            <a:off x="415288" y="1589319"/>
            <a:ext cx="10875146" cy="4351338"/>
          </a:xfrm>
        </p:spPr>
        <p:txBody>
          <a:bodyPr>
            <a:normAutofit/>
          </a:bodyPr>
          <a:lstStyle/>
          <a:p>
            <a:pPr marL="971550" lvl="1" indent="-514350">
              <a:buFont typeface="+mj-lt"/>
              <a:buAutoNum type="arabicPeriod"/>
            </a:pPr>
            <a:r>
              <a:rPr lang="en-GB" sz="2800" dirty="0"/>
              <a:t>Carbon intensity + Incremental dynamic power are the best combination of metrics</a:t>
            </a:r>
          </a:p>
          <a:p>
            <a:pPr marL="971550" lvl="1" indent="-514350">
              <a:buFont typeface="+mj-lt"/>
              <a:buAutoNum type="arabicPeriod"/>
            </a:pPr>
            <a:r>
              <a:rPr lang="en-US" sz="2800" dirty="0"/>
              <a:t>Energy labels: good for purchasing, </a:t>
            </a:r>
            <a:endParaRPr lang="en-GB" sz="2800" dirty="0"/>
          </a:p>
          <a:p>
            <a:pPr marL="457200" lvl="1" indent="0">
              <a:buNone/>
            </a:pPr>
            <a:r>
              <a:rPr lang="en-GB" sz="2800" dirty="0"/>
              <a:t>3.   High idle power limits carbon savings</a:t>
            </a:r>
          </a:p>
          <a:p>
            <a:pPr marL="457200" lvl="1" indent="0">
              <a:buNone/>
            </a:pPr>
            <a:r>
              <a:rPr lang="en-GB" sz="2800" dirty="0"/>
              <a:t>4.   Routing bottlenecks limit carbon savings</a:t>
            </a:r>
          </a:p>
          <a:p>
            <a:pPr marL="971550" lvl="1" indent="-514350">
              <a:buFont typeface="+mj-lt"/>
              <a:buAutoNum type="arabicPeriod"/>
            </a:pPr>
            <a:endParaRPr lang="en-GB" sz="2800" dirty="0"/>
          </a:p>
          <a:p>
            <a:pPr marL="971550" lvl="1" indent="-514350">
              <a:buFont typeface="+mj-lt"/>
              <a:buAutoNum type="arabicPeriod"/>
            </a:pPr>
            <a:endParaRPr lang="en-GB" sz="2800" dirty="0"/>
          </a:p>
          <a:p>
            <a:pPr marL="971550" lvl="1" indent="-514350">
              <a:buFont typeface="+mj-lt"/>
              <a:buAutoNum type="arabicPeriod"/>
            </a:pPr>
            <a:endParaRPr lang="en-GB" sz="2800" dirty="0"/>
          </a:p>
        </p:txBody>
      </p:sp>
      <p:pic>
        <p:nvPicPr>
          <p:cNvPr id="13" name="Picture 12" descr="A map of united kingdom&#10;&#10;Description automatically generated">
            <a:extLst>
              <a:ext uri="{FF2B5EF4-FFF2-40B4-BE49-F238E27FC236}">
                <a16:creationId xmlns:a16="http://schemas.microsoft.com/office/drawing/2014/main" id="{D4B09B1E-70E2-E5C6-7BDC-191D9258B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50678" y="2297175"/>
            <a:ext cx="4648586" cy="4351339"/>
          </a:xfrm>
          <a:prstGeom prst="rect">
            <a:avLst/>
          </a:prstGeom>
        </p:spPr>
      </p:pic>
      <p:sp>
        <p:nvSpPr>
          <p:cNvPr id="6" name="Freeform: Shape 5">
            <a:extLst>
              <a:ext uri="{FF2B5EF4-FFF2-40B4-BE49-F238E27FC236}">
                <a16:creationId xmlns:a16="http://schemas.microsoft.com/office/drawing/2014/main" id="{A78EB6DA-9420-D467-8298-B2AD490E52C7}"/>
              </a:ext>
            </a:extLst>
          </p:cNvPr>
          <p:cNvSpPr/>
          <p:nvPr/>
        </p:nvSpPr>
        <p:spPr>
          <a:xfrm>
            <a:off x="9337675" y="5622925"/>
            <a:ext cx="177800" cy="174829"/>
          </a:xfrm>
          <a:custGeom>
            <a:avLst/>
            <a:gdLst>
              <a:gd name="connsiteX0" fmla="*/ 98649 w 159770"/>
              <a:gd name="connsiteY0" fmla="*/ 174625 h 174829"/>
              <a:gd name="connsiteX1" fmla="*/ 90711 w 159770"/>
              <a:gd name="connsiteY1" fmla="*/ 173038 h 174829"/>
              <a:gd name="connsiteX2" fmla="*/ 79599 w 159770"/>
              <a:gd name="connsiteY2" fmla="*/ 169863 h 174829"/>
              <a:gd name="connsiteX3" fmla="*/ 44674 w 159770"/>
              <a:gd name="connsiteY3" fmla="*/ 168275 h 174829"/>
              <a:gd name="connsiteX4" fmla="*/ 36736 w 159770"/>
              <a:gd name="connsiteY4" fmla="*/ 165100 h 174829"/>
              <a:gd name="connsiteX5" fmla="*/ 17686 w 159770"/>
              <a:gd name="connsiteY5" fmla="*/ 161925 h 174829"/>
              <a:gd name="connsiteX6" fmla="*/ 11336 w 159770"/>
              <a:gd name="connsiteY6" fmla="*/ 160338 h 174829"/>
              <a:gd name="connsiteX7" fmla="*/ 4986 w 159770"/>
              <a:gd name="connsiteY7" fmla="*/ 157163 h 174829"/>
              <a:gd name="connsiteX8" fmla="*/ 3399 w 159770"/>
              <a:gd name="connsiteY8" fmla="*/ 150813 h 174829"/>
              <a:gd name="connsiteX9" fmla="*/ 224 w 159770"/>
              <a:gd name="connsiteY9" fmla="*/ 138113 h 174829"/>
              <a:gd name="connsiteX10" fmla="*/ 1811 w 159770"/>
              <a:gd name="connsiteY10" fmla="*/ 112713 h 174829"/>
              <a:gd name="connsiteX11" fmla="*/ 1811 w 159770"/>
              <a:gd name="connsiteY11" fmla="*/ 100013 h 174829"/>
              <a:gd name="connsiteX12" fmla="*/ 1811 w 159770"/>
              <a:gd name="connsiteY12" fmla="*/ 42863 h 174829"/>
              <a:gd name="connsiteX13" fmla="*/ 9749 w 159770"/>
              <a:gd name="connsiteY13" fmla="*/ 28575 h 174829"/>
              <a:gd name="connsiteX14" fmla="*/ 19274 w 159770"/>
              <a:gd name="connsiteY14" fmla="*/ 15875 h 174829"/>
              <a:gd name="connsiteX15" fmla="*/ 74836 w 159770"/>
              <a:gd name="connsiteY15" fmla="*/ 15875 h 174829"/>
              <a:gd name="connsiteX16" fmla="*/ 84361 w 159770"/>
              <a:gd name="connsiteY16" fmla="*/ 11113 h 174829"/>
              <a:gd name="connsiteX17" fmla="*/ 89124 w 159770"/>
              <a:gd name="connsiteY17" fmla="*/ 9525 h 174829"/>
              <a:gd name="connsiteX18" fmla="*/ 106586 w 159770"/>
              <a:gd name="connsiteY18" fmla="*/ 3175 h 174829"/>
              <a:gd name="connsiteX19" fmla="*/ 122461 w 159770"/>
              <a:gd name="connsiteY19" fmla="*/ 0 h 174829"/>
              <a:gd name="connsiteX20" fmla="*/ 138336 w 159770"/>
              <a:gd name="connsiteY20" fmla="*/ 3175 h 174829"/>
              <a:gd name="connsiteX21" fmla="*/ 139924 w 159770"/>
              <a:gd name="connsiteY21" fmla="*/ 7938 h 174829"/>
              <a:gd name="connsiteX22" fmla="*/ 143099 w 159770"/>
              <a:gd name="connsiteY22" fmla="*/ 15875 h 174829"/>
              <a:gd name="connsiteX23" fmla="*/ 144686 w 159770"/>
              <a:gd name="connsiteY23" fmla="*/ 50800 h 174829"/>
              <a:gd name="connsiteX24" fmla="*/ 147861 w 159770"/>
              <a:gd name="connsiteY24" fmla="*/ 57150 h 174829"/>
              <a:gd name="connsiteX25" fmla="*/ 151036 w 159770"/>
              <a:gd name="connsiteY25" fmla="*/ 65088 h 174829"/>
              <a:gd name="connsiteX26" fmla="*/ 154211 w 159770"/>
              <a:gd name="connsiteY26" fmla="*/ 77788 h 174829"/>
              <a:gd name="connsiteX27" fmla="*/ 157386 w 159770"/>
              <a:gd name="connsiteY27" fmla="*/ 82550 h 174829"/>
              <a:gd name="connsiteX28" fmla="*/ 155799 w 159770"/>
              <a:gd name="connsiteY28" fmla="*/ 127000 h 174829"/>
              <a:gd name="connsiteX29" fmla="*/ 152624 w 159770"/>
              <a:gd name="connsiteY29" fmla="*/ 136525 h 174829"/>
              <a:gd name="connsiteX30" fmla="*/ 151036 w 159770"/>
              <a:gd name="connsiteY30" fmla="*/ 141288 h 174829"/>
              <a:gd name="connsiteX31" fmla="*/ 130399 w 159770"/>
              <a:gd name="connsiteY31" fmla="*/ 152400 h 174829"/>
              <a:gd name="connsiteX32" fmla="*/ 125636 w 159770"/>
              <a:gd name="connsiteY32" fmla="*/ 155575 h 174829"/>
              <a:gd name="connsiteX33" fmla="*/ 112936 w 159770"/>
              <a:gd name="connsiteY33" fmla="*/ 161925 h 174829"/>
              <a:gd name="connsiteX34" fmla="*/ 106586 w 159770"/>
              <a:gd name="connsiteY34" fmla="*/ 166688 h 174829"/>
              <a:gd name="connsiteX35" fmla="*/ 100236 w 159770"/>
              <a:gd name="connsiteY35" fmla="*/ 168275 h 174829"/>
              <a:gd name="connsiteX36" fmla="*/ 98649 w 159770"/>
              <a:gd name="connsiteY36" fmla="*/ 174625 h 17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9770" h="174829">
                <a:moveTo>
                  <a:pt x="98649" y="174625"/>
                </a:moveTo>
                <a:cubicBezTo>
                  <a:pt x="97062" y="175419"/>
                  <a:pt x="93329" y="173692"/>
                  <a:pt x="90711" y="173038"/>
                </a:cubicBezTo>
                <a:cubicBezTo>
                  <a:pt x="86974" y="172104"/>
                  <a:pt x="83431" y="170259"/>
                  <a:pt x="79599" y="169863"/>
                </a:cubicBezTo>
                <a:cubicBezTo>
                  <a:pt x="68007" y="168664"/>
                  <a:pt x="56316" y="168804"/>
                  <a:pt x="44674" y="168275"/>
                </a:cubicBezTo>
                <a:cubicBezTo>
                  <a:pt x="42028" y="167217"/>
                  <a:pt x="39466" y="165919"/>
                  <a:pt x="36736" y="165100"/>
                </a:cubicBezTo>
                <a:cubicBezTo>
                  <a:pt x="31681" y="163584"/>
                  <a:pt x="22384" y="162779"/>
                  <a:pt x="17686" y="161925"/>
                </a:cubicBezTo>
                <a:cubicBezTo>
                  <a:pt x="15539" y="161535"/>
                  <a:pt x="13453" y="160867"/>
                  <a:pt x="11336" y="160338"/>
                </a:cubicBezTo>
                <a:cubicBezTo>
                  <a:pt x="9219" y="159280"/>
                  <a:pt x="6501" y="158981"/>
                  <a:pt x="4986" y="157163"/>
                </a:cubicBezTo>
                <a:cubicBezTo>
                  <a:pt x="3589" y="155487"/>
                  <a:pt x="3998" y="152911"/>
                  <a:pt x="3399" y="150813"/>
                </a:cubicBezTo>
                <a:cubicBezTo>
                  <a:pt x="143" y="139417"/>
                  <a:pt x="3452" y="154258"/>
                  <a:pt x="224" y="138113"/>
                </a:cubicBezTo>
                <a:cubicBezTo>
                  <a:pt x="753" y="129646"/>
                  <a:pt x="967" y="121154"/>
                  <a:pt x="1811" y="112713"/>
                </a:cubicBezTo>
                <a:cubicBezTo>
                  <a:pt x="3021" y="100617"/>
                  <a:pt x="4836" y="112109"/>
                  <a:pt x="1811" y="100013"/>
                </a:cubicBezTo>
                <a:cubicBezTo>
                  <a:pt x="735" y="82794"/>
                  <a:pt x="-1663" y="59656"/>
                  <a:pt x="1811" y="42863"/>
                </a:cubicBezTo>
                <a:cubicBezTo>
                  <a:pt x="2915" y="37528"/>
                  <a:pt x="7166" y="33372"/>
                  <a:pt x="9749" y="28575"/>
                </a:cubicBezTo>
                <a:cubicBezTo>
                  <a:pt x="15015" y="18795"/>
                  <a:pt x="10299" y="24850"/>
                  <a:pt x="19274" y="15875"/>
                </a:cubicBezTo>
                <a:cubicBezTo>
                  <a:pt x="44659" y="18293"/>
                  <a:pt x="51886" y="21612"/>
                  <a:pt x="74836" y="15875"/>
                </a:cubicBezTo>
                <a:cubicBezTo>
                  <a:pt x="78280" y="15014"/>
                  <a:pt x="81117" y="12555"/>
                  <a:pt x="84361" y="11113"/>
                </a:cubicBezTo>
                <a:cubicBezTo>
                  <a:pt x="85890" y="10433"/>
                  <a:pt x="87586" y="10184"/>
                  <a:pt x="89124" y="9525"/>
                </a:cubicBezTo>
                <a:cubicBezTo>
                  <a:pt x="100392" y="4695"/>
                  <a:pt x="90801" y="6889"/>
                  <a:pt x="106586" y="3175"/>
                </a:cubicBezTo>
                <a:cubicBezTo>
                  <a:pt x="111839" y="1939"/>
                  <a:pt x="122461" y="0"/>
                  <a:pt x="122461" y="0"/>
                </a:cubicBezTo>
                <a:cubicBezTo>
                  <a:pt x="127753" y="1058"/>
                  <a:pt x="133423" y="942"/>
                  <a:pt x="138336" y="3175"/>
                </a:cubicBezTo>
                <a:cubicBezTo>
                  <a:pt x="139860" y="3868"/>
                  <a:pt x="139336" y="6371"/>
                  <a:pt x="139924" y="7938"/>
                </a:cubicBezTo>
                <a:cubicBezTo>
                  <a:pt x="140925" y="10606"/>
                  <a:pt x="142041" y="13229"/>
                  <a:pt x="143099" y="15875"/>
                </a:cubicBezTo>
                <a:cubicBezTo>
                  <a:pt x="143628" y="27517"/>
                  <a:pt x="143350" y="39223"/>
                  <a:pt x="144686" y="50800"/>
                </a:cubicBezTo>
                <a:cubicBezTo>
                  <a:pt x="144957" y="53151"/>
                  <a:pt x="146900" y="54987"/>
                  <a:pt x="147861" y="57150"/>
                </a:cubicBezTo>
                <a:cubicBezTo>
                  <a:pt x="149018" y="59754"/>
                  <a:pt x="150217" y="62358"/>
                  <a:pt x="151036" y="65088"/>
                </a:cubicBezTo>
                <a:cubicBezTo>
                  <a:pt x="152392" y="69607"/>
                  <a:pt x="152119" y="73603"/>
                  <a:pt x="154211" y="77788"/>
                </a:cubicBezTo>
                <a:cubicBezTo>
                  <a:pt x="155064" y="79494"/>
                  <a:pt x="156328" y="80963"/>
                  <a:pt x="157386" y="82550"/>
                </a:cubicBezTo>
                <a:cubicBezTo>
                  <a:pt x="161109" y="101161"/>
                  <a:pt x="160391" y="93712"/>
                  <a:pt x="155799" y="127000"/>
                </a:cubicBezTo>
                <a:cubicBezTo>
                  <a:pt x="155342" y="130315"/>
                  <a:pt x="153682" y="133350"/>
                  <a:pt x="152624" y="136525"/>
                </a:cubicBezTo>
                <a:cubicBezTo>
                  <a:pt x="152095" y="138113"/>
                  <a:pt x="152471" y="140427"/>
                  <a:pt x="151036" y="141288"/>
                </a:cubicBezTo>
                <a:cubicBezTo>
                  <a:pt x="130644" y="153523"/>
                  <a:pt x="158739" y="136942"/>
                  <a:pt x="130399" y="152400"/>
                </a:cubicBezTo>
                <a:cubicBezTo>
                  <a:pt x="128724" y="153314"/>
                  <a:pt x="127311" y="154661"/>
                  <a:pt x="125636" y="155575"/>
                </a:cubicBezTo>
                <a:cubicBezTo>
                  <a:pt x="121481" y="157841"/>
                  <a:pt x="116722" y="159085"/>
                  <a:pt x="112936" y="161925"/>
                </a:cubicBezTo>
                <a:cubicBezTo>
                  <a:pt x="110819" y="163513"/>
                  <a:pt x="108953" y="165505"/>
                  <a:pt x="106586" y="166688"/>
                </a:cubicBezTo>
                <a:cubicBezTo>
                  <a:pt x="104635" y="167664"/>
                  <a:pt x="102366" y="167802"/>
                  <a:pt x="100236" y="168275"/>
                </a:cubicBezTo>
                <a:cubicBezTo>
                  <a:pt x="90754" y="170382"/>
                  <a:pt x="100236" y="173831"/>
                  <a:pt x="98649" y="174625"/>
                </a:cubicBezTo>
                <a:close/>
              </a:path>
            </a:pathLst>
          </a:cu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605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D2FFC-AF78-8650-D310-9BA9C4159B29}"/>
              </a:ext>
            </a:extLst>
          </p:cNvPr>
          <p:cNvSpPr>
            <a:spLocks noGrp="1"/>
          </p:cNvSpPr>
          <p:nvPr>
            <p:ph type="title"/>
          </p:nvPr>
        </p:nvSpPr>
        <p:spPr/>
        <p:txBody>
          <a:bodyPr vert="horz" lIns="0" tIns="0" rIns="0" bIns="0" rtlCol="0" anchor="t" anchorCtr="0">
            <a:normAutofit/>
          </a:bodyPr>
          <a:lstStyle/>
          <a:p>
            <a:r>
              <a:rPr lang="en-GB" sz="4800" dirty="0"/>
              <a:t>Summary</a:t>
            </a:r>
          </a:p>
        </p:txBody>
      </p:sp>
      <p:pic>
        <p:nvPicPr>
          <p:cNvPr id="5" name="Picture 4" descr="A diagram of a network&#10;&#10;Description automatically generated with low confidence">
            <a:extLst>
              <a:ext uri="{FF2B5EF4-FFF2-40B4-BE49-F238E27FC236}">
                <a16:creationId xmlns:a16="http://schemas.microsoft.com/office/drawing/2014/main" id="{13EEB9BE-D95B-4770-318C-B2A4DD7A6B46}"/>
              </a:ext>
            </a:extLst>
          </p:cNvPr>
          <p:cNvPicPr>
            <a:picLocks noChangeAspect="1"/>
          </p:cNvPicPr>
          <p:nvPr/>
        </p:nvPicPr>
        <p:blipFill>
          <a:blip r:embed="rId3"/>
          <a:stretch>
            <a:fillRect/>
          </a:stretch>
        </p:blipFill>
        <p:spPr>
          <a:xfrm>
            <a:off x="3525328" y="4473329"/>
            <a:ext cx="5959293" cy="2235157"/>
          </a:xfrm>
          <a:prstGeom prst="rect">
            <a:avLst/>
          </a:prstGeom>
        </p:spPr>
      </p:pic>
      <p:sp>
        <p:nvSpPr>
          <p:cNvPr id="8" name="Content Placeholder 1">
            <a:extLst>
              <a:ext uri="{FF2B5EF4-FFF2-40B4-BE49-F238E27FC236}">
                <a16:creationId xmlns:a16="http://schemas.microsoft.com/office/drawing/2014/main" id="{F4519F47-8BB9-0A2A-7CAC-33B8249BADEB}"/>
              </a:ext>
            </a:extLst>
          </p:cNvPr>
          <p:cNvSpPr>
            <a:spLocks noGrp="1"/>
          </p:cNvSpPr>
          <p:nvPr>
            <p:ph idx="1"/>
          </p:nvPr>
        </p:nvSpPr>
        <p:spPr>
          <a:xfrm>
            <a:off x="415289" y="1589319"/>
            <a:ext cx="10515600" cy="4351338"/>
          </a:xfrm>
        </p:spPr>
        <p:txBody>
          <a:bodyPr>
            <a:normAutofit/>
          </a:bodyPr>
          <a:lstStyle/>
          <a:p>
            <a:pPr marL="971550" lvl="1" indent="-514350">
              <a:buFont typeface="+mj-lt"/>
              <a:buAutoNum type="arabicPeriod"/>
            </a:pPr>
            <a:r>
              <a:rPr lang="en-GB" sz="2800" dirty="0"/>
              <a:t>Carbon intensity + Incremental dynamic power are the best combination of metrics</a:t>
            </a:r>
          </a:p>
          <a:p>
            <a:pPr marL="971550" lvl="1" indent="-514350">
              <a:buFont typeface="+mj-lt"/>
              <a:buAutoNum type="arabicPeriod"/>
            </a:pPr>
            <a:r>
              <a:rPr lang="en-US" sz="2800" dirty="0"/>
              <a:t>Energy labels: good for purchasing, limited routing benefits</a:t>
            </a:r>
            <a:endParaRPr lang="en-GB" sz="2800" dirty="0"/>
          </a:p>
          <a:p>
            <a:pPr marL="971550" lvl="1" indent="-514350">
              <a:buFont typeface="+mj-lt"/>
              <a:buAutoNum type="arabicPeriod"/>
            </a:pPr>
            <a:r>
              <a:rPr lang="en-GB" sz="2800" dirty="0"/>
              <a:t>High idle power limits carbon savings</a:t>
            </a:r>
          </a:p>
          <a:p>
            <a:pPr marL="971550" lvl="1" indent="-514350">
              <a:buFont typeface="+mj-lt"/>
              <a:buAutoNum type="arabicPeriod"/>
            </a:pPr>
            <a:r>
              <a:rPr lang="en-GB" sz="2800" dirty="0"/>
              <a:t>Routing bottlenecks limit carbon savings</a:t>
            </a:r>
            <a:endParaRPr lang="en-US" sz="2800" dirty="0"/>
          </a:p>
          <a:p>
            <a:pPr marL="971550" lvl="1" indent="-514350">
              <a:buFont typeface="+mj-lt"/>
              <a:buAutoNum type="arabicPeriod"/>
            </a:pPr>
            <a:r>
              <a:rPr lang="en-US" sz="2800" dirty="0"/>
              <a:t>Carbon optimization is application-specific</a:t>
            </a:r>
            <a:endParaRPr lang="en-GB" sz="2800" dirty="0"/>
          </a:p>
          <a:p>
            <a:pPr marL="971550" lvl="1" indent="-514350">
              <a:buFont typeface="+mj-lt"/>
              <a:buAutoNum type="arabicPeriod"/>
            </a:pPr>
            <a:endParaRPr lang="en-GB" sz="2800" dirty="0"/>
          </a:p>
          <a:p>
            <a:pPr marL="971550" lvl="1" indent="-514350">
              <a:buFont typeface="+mj-lt"/>
              <a:buAutoNum type="arabicPeriod"/>
            </a:pPr>
            <a:endParaRPr lang="en-GB" sz="2800" dirty="0"/>
          </a:p>
          <a:p>
            <a:pPr marL="971550" lvl="1" indent="-514350">
              <a:buFont typeface="+mj-lt"/>
              <a:buAutoNum type="arabicPeriod"/>
            </a:pPr>
            <a:endParaRPr lang="en-GB" sz="2800" dirty="0"/>
          </a:p>
        </p:txBody>
      </p:sp>
    </p:spTree>
    <p:extLst>
      <p:ext uri="{BB962C8B-B14F-4D97-AF65-F5344CB8AC3E}">
        <p14:creationId xmlns:p14="http://schemas.microsoft.com/office/powerpoint/2010/main" val="1003683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29EC7-C6F0-4B8D-0238-C38324F12754}"/>
              </a:ext>
            </a:extLst>
          </p:cNvPr>
          <p:cNvSpPr>
            <a:spLocks noGrp="1"/>
          </p:cNvSpPr>
          <p:nvPr>
            <p:ph idx="1"/>
          </p:nvPr>
        </p:nvSpPr>
        <p:spPr/>
        <p:txBody>
          <a:bodyPr>
            <a:normAutofit/>
          </a:bodyPr>
          <a:lstStyle/>
          <a:p>
            <a:r>
              <a:rPr lang="en-GB" sz="2800" dirty="0"/>
              <a:t>Identify and agree on a set of metrics</a:t>
            </a:r>
          </a:p>
          <a:p>
            <a:r>
              <a:rPr lang="en-GB" sz="2800" dirty="0"/>
              <a:t>Establish veracity of reported metrics</a:t>
            </a:r>
          </a:p>
          <a:p>
            <a:r>
              <a:rPr lang="en-GB" sz="2800" dirty="0"/>
              <a:t>Define standard reporting format</a:t>
            </a:r>
          </a:p>
          <a:p>
            <a:r>
              <a:rPr lang="en-GB" sz="2800" dirty="0"/>
              <a:t>Tying electricity consumption and carbon intensity to applications (</a:t>
            </a:r>
            <a:r>
              <a:rPr lang="en-GB" sz="2800"/>
              <a:t>carbon tracing)</a:t>
            </a:r>
            <a:endParaRPr lang="en-GB" sz="2800" dirty="0"/>
          </a:p>
          <a:p>
            <a:endParaRPr lang="en-GB" sz="2800" dirty="0"/>
          </a:p>
          <a:p>
            <a:endParaRPr lang="en-US" sz="2800" dirty="0"/>
          </a:p>
        </p:txBody>
      </p:sp>
      <p:sp>
        <p:nvSpPr>
          <p:cNvPr id="3" name="Title 2">
            <a:extLst>
              <a:ext uri="{FF2B5EF4-FFF2-40B4-BE49-F238E27FC236}">
                <a16:creationId xmlns:a16="http://schemas.microsoft.com/office/drawing/2014/main" id="{DF052D72-38FF-4E02-C5B1-A24201087C98}"/>
              </a:ext>
            </a:extLst>
          </p:cNvPr>
          <p:cNvSpPr>
            <a:spLocks noGrp="1"/>
          </p:cNvSpPr>
          <p:nvPr>
            <p:ph type="title"/>
          </p:nvPr>
        </p:nvSpPr>
        <p:spPr/>
        <p:txBody>
          <a:bodyPr/>
          <a:lstStyle/>
          <a:p>
            <a:r>
              <a:rPr lang="en-GB" dirty="0"/>
              <a:t>Next Steps</a:t>
            </a:r>
            <a:endParaRPr lang="en-US" dirty="0"/>
          </a:p>
        </p:txBody>
      </p:sp>
    </p:spTree>
    <p:extLst>
      <p:ext uri="{BB962C8B-B14F-4D97-AF65-F5344CB8AC3E}">
        <p14:creationId xmlns:p14="http://schemas.microsoft.com/office/powerpoint/2010/main" val="1253241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005F015-0052-12B7-72B2-995F0BA392CF}"/>
              </a:ext>
            </a:extLst>
          </p:cNvPr>
          <p:cNvSpPr txBox="1">
            <a:spLocks/>
          </p:cNvSpPr>
          <p:nvPr/>
        </p:nvSpPr>
        <p:spPr>
          <a:xfrm>
            <a:off x="739991" y="511932"/>
            <a:ext cx="9882809" cy="983839"/>
          </a:xfrm>
          <a:prstGeom prst="rect">
            <a:avLst/>
          </a:prstGeom>
        </p:spPr>
        <p:txBody>
          <a:bodyPr vert="horz" lIns="0" tIns="0" rIns="0" bIns="0" rtlCol="0" anchor="t" anchorCtr="0">
            <a:normAutofit/>
          </a:bodyPr>
          <a:lstStyle>
            <a:lvl1pPr>
              <a:lnSpc>
                <a:spcPct val="90000"/>
              </a:lnSpc>
              <a:spcBef>
                <a:spcPct val="0"/>
              </a:spcBef>
              <a:buNone/>
              <a:defRPr sz="4800" b="0" i="0">
                <a:latin typeface="Barlow Thin" pitchFamily="2" charset="77"/>
                <a:ea typeface="+mj-ea"/>
                <a:cs typeface="+mj-cs"/>
              </a:defRPr>
            </a:lvl1pPr>
          </a:lstStyle>
          <a:p>
            <a:r>
              <a:rPr lang="en-GB" dirty="0"/>
              <a:t>Questions?</a:t>
            </a:r>
            <a:endParaRPr lang="en-US" dirty="0"/>
          </a:p>
        </p:txBody>
      </p:sp>
      <p:sp>
        <p:nvSpPr>
          <p:cNvPr id="4" name="TextBox 3">
            <a:extLst>
              <a:ext uri="{FF2B5EF4-FFF2-40B4-BE49-F238E27FC236}">
                <a16:creationId xmlns:a16="http://schemas.microsoft.com/office/drawing/2014/main" id="{96BF234E-CFDF-46E6-8BF8-95C595C9AD58}"/>
              </a:ext>
            </a:extLst>
          </p:cNvPr>
          <p:cNvSpPr txBox="1"/>
          <p:nvPr/>
        </p:nvSpPr>
        <p:spPr>
          <a:xfrm>
            <a:off x="668077" y="1401426"/>
            <a:ext cx="11130171" cy="590750"/>
          </a:xfrm>
          <a:prstGeom prst="rect">
            <a:avLst/>
          </a:prstGeom>
          <a:noFill/>
        </p:spPr>
        <p:txBody>
          <a:bodyPr wrap="square">
            <a:spAutoFit/>
          </a:bodyPr>
          <a:lstStyle/>
          <a:p>
            <a:r>
              <a:rPr lang="en-GB" sz="3200" dirty="0">
                <a:latin typeface="Barlow" panose="00000500000000000000" pitchFamily="2" charset="0"/>
              </a:rPr>
              <a:t>Code is available! </a:t>
            </a:r>
            <a:r>
              <a:rPr lang="en-GB" sz="3200" dirty="0">
                <a:solidFill>
                  <a:srgbClr val="DE0067"/>
                </a:solidFill>
                <a:latin typeface="Barlow" panose="00000500000000000000" pitchFamily="2" charset="0"/>
                <a:hlinkClick r:id="rId3">
                  <a:extLst>
                    <a:ext uri="{A12FA001-AC4F-418D-AE19-62706E023703}">
                      <ahyp:hlinkClr xmlns:ahyp="http://schemas.microsoft.com/office/drawing/2018/hyperlinkcolor" val="tx"/>
                    </a:ext>
                  </a:extLst>
                </a:hlinkClick>
              </a:rPr>
              <a:t>https://github.com/ox-computing/CATE</a:t>
            </a:r>
            <a:r>
              <a:rPr lang="en-GB" sz="3200" dirty="0">
                <a:solidFill>
                  <a:srgbClr val="DE0067"/>
                </a:solidFill>
                <a:latin typeface="Barlow" panose="00000500000000000000" pitchFamily="2" charset="0"/>
              </a:rPr>
              <a:t> </a:t>
            </a:r>
          </a:p>
        </p:txBody>
      </p:sp>
      <p:pic>
        <p:nvPicPr>
          <p:cNvPr id="5" name="Picture 4" descr="A graph of a function&#10;&#10;Description automatically generated">
            <a:extLst>
              <a:ext uri="{FF2B5EF4-FFF2-40B4-BE49-F238E27FC236}">
                <a16:creationId xmlns:a16="http://schemas.microsoft.com/office/drawing/2014/main" id="{7D18A6CC-92FA-4ABA-8397-E8F78644E1D1}"/>
              </a:ext>
            </a:extLst>
          </p:cNvPr>
          <p:cNvPicPr>
            <a:picLocks noChangeAspect="1"/>
          </p:cNvPicPr>
          <p:nvPr/>
        </p:nvPicPr>
        <p:blipFill>
          <a:blip r:embed="rId4"/>
          <a:stretch>
            <a:fillRect/>
          </a:stretch>
        </p:blipFill>
        <p:spPr>
          <a:xfrm>
            <a:off x="9415529" y="4489273"/>
            <a:ext cx="2646148" cy="1953351"/>
          </a:xfrm>
          <a:prstGeom prst="rect">
            <a:avLst/>
          </a:prstGeom>
        </p:spPr>
      </p:pic>
      <p:pic>
        <p:nvPicPr>
          <p:cNvPr id="6" name="Picture 5" descr="A diagram of a network&#10;&#10;Description automatically generated with low confidence">
            <a:extLst>
              <a:ext uri="{FF2B5EF4-FFF2-40B4-BE49-F238E27FC236}">
                <a16:creationId xmlns:a16="http://schemas.microsoft.com/office/drawing/2014/main" id="{3883A124-4A5A-4D0C-922D-BA26229AD3C2}"/>
              </a:ext>
            </a:extLst>
          </p:cNvPr>
          <p:cNvPicPr>
            <a:picLocks noChangeAspect="1"/>
          </p:cNvPicPr>
          <p:nvPr/>
        </p:nvPicPr>
        <p:blipFill>
          <a:blip r:embed="rId5"/>
          <a:stretch>
            <a:fillRect/>
          </a:stretch>
        </p:blipFill>
        <p:spPr>
          <a:xfrm>
            <a:off x="328692" y="2480488"/>
            <a:ext cx="4346326" cy="1630180"/>
          </a:xfrm>
          <a:prstGeom prst="rect">
            <a:avLst/>
          </a:prstGeom>
        </p:spPr>
      </p:pic>
      <p:pic>
        <p:nvPicPr>
          <p:cNvPr id="7" name="Picture 6" descr="A graph with blue and orange squares&#10;&#10;Description automatically generated with low confidence">
            <a:extLst>
              <a:ext uri="{FF2B5EF4-FFF2-40B4-BE49-F238E27FC236}">
                <a16:creationId xmlns:a16="http://schemas.microsoft.com/office/drawing/2014/main" id="{6AB30AA2-DFEC-475A-9278-3EFFF7D33A6E}"/>
              </a:ext>
            </a:extLst>
          </p:cNvPr>
          <p:cNvPicPr>
            <a:picLocks noChangeAspect="1"/>
          </p:cNvPicPr>
          <p:nvPr/>
        </p:nvPicPr>
        <p:blipFill>
          <a:blip r:embed="rId6"/>
          <a:stretch>
            <a:fillRect/>
          </a:stretch>
        </p:blipFill>
        <p:spPr>
          <a:xfrm>
            <a:off x="4307851" y="4437618"/>
            <a:ext cx="4847006" cy="1992846"/>
          </a:xfrm>
          <a:prstGeom prst="rect">
            <a:avLst/>
          </a:prstGeom>
        </p:spPr>
      </p:pic>
      <p:sp>
        <p:nvSpPr>
          <p:cNvPr id="9" name="TextBox 8">
            <a:extLst>
              <a:ext uri="{FF2B5EF4-FFF2-40B4-BE49-F238E27FC236}">
                <a16:creationId xmlns:a16="http://schemas.microsoft.com/office/drawing/2014/main" id="{50B18B91-C09B-4FC0-80EA-4FF6A4112620}"/>
              </a:ext>
            </a:extLst>
          </p:cNvPr>
          <p:cNvSpPr txBox="1"/>
          <p:nvPr/>
        </p:nvSpPr>
        <p:spPr>
          <a:xfrm>
            <a:off x="4069273" y="6430464"/>
            <a:ext cx="5467057" cy="307777"/>
          </a:xfrm>
          <a:prstGeom prst="rect">
            <a:avLst/>
          </a:prstGeom>
          <a:noFill/>
        </p:spPr>
        <p:txBody>
          <a:bodyPr wrap="square" rtlCol="0">
            <a:spAutoFit/>
          </a:bodyPr>
          <a:lstStyle/>
          <a:p>
            <a:pPr algn="ctr"/>
            <a:r>
              <a:rPr lang="en-GB" sz="1400" b="1" dirty="0"/>
              <a:t>Carbon &amp; Energy Savings for Day-Traffic</a:t>
            </a:r>
            <a:endParaRPr lang="en-US" sz="1400" b="1" dirty="0"/>
          </a:p>
        </p:txBody>
      </p:sp>
      <p:pic>
        <p:nvPicPr>
          <p:cNvPr id="10" name="Picture 9" descr="A picture containing text, screenshot, line, font&#10;&#10;Description automatically generated">
            <a:extLst>
              <a:ext uri="{FF2B5EF4-FFF2-40B4-BE49-F238E27FC236}">
                <a16:creationId xmlns:a16="http://schemas.microsoft.com/office/drawing/2014/main" id="{0DFD0E71-4FCE-4F69-BE30-65E670D57E55}"/>
              </a:ext>
            </a:extLst>
          </p:cNvPr>
          <p:cNvPicPr>
            <a:picLocks noChangeAspect="1"/>
          </p:cNvPicPr>
          <p:nvPr/>
        </p:nvPicPr>
        <p:blipFill>
          <a:blip r:embed="rId7"/>
          <a:stretch>
            <a:fillRect/>
          </a:stretch>
        </p:blipFill>
        <p:spPr>
          <a:xfrm>
            <a:off x="5034959" y="593016"/>
            <a:ext cx="3931732" cy="835439"/>
          </a:xfrm>
          <a:prstGeom prst="rect">
            <a:avLst/>
          </a:prstGeom>
        </p:spPr>
      </p:pic>
      <p:pic>
        <p:nvPicPr>
          <p:cNvPr id="11" name="Picture 10" descr="A number chart with numbers&#10;&#10;Description automatically generated with medium confidence">
            <a:extLst>
              <a:ext uri="{FF2B5EF4-FFF2-40B4-BE49-F238E27FC236}">
                <a16:creationId xmlns:a16="http://schemas.microsoft.com/office/drawing/2014/main" id="{38DC38CD-4FB9-4997-918C-DA7EFC9B227F}"/>
              </a:ext>
            </a:extLst>
          </p:cNvPr>
          <p:cNvPicPr>
            <a:picLocks noChangeAspect="1"/>
          </p:cNvPicPr>
          <p:nvPr/>
        </p:nvPicPr>
        <p:blipFill>
          <a:blip r:embed="rId8"/>
          <a:stretch>
            <a:fillRect/>
          </a:stretch>
        </p:blipFill>
        <p:spPr>
          <a:xfrm>
            <a:off x="85973" y="4406986"/>
            <a:ext cx="4123338" cy="2078430"/>
          </a:xfrm>
          <a:prstGeom prst="rect">
            <a:avLst/>
          </a:prstGeom>
        </p:spPr>
      </p:pic>
      <p:sp>
        <p:nvSpPr>
          <p:cNvPr id="12" name="TextBox 11">
            <a:extLst>
              <a:ext uri="{FF2B5EF4-FFF2-40B4-BE49-F238E27FC236}">
                <a16:creationId xmlns:a16="http://schemas.microsoft.com/office/drawing/2014/main" id="{596542F6-EBB6-429D-81F7-10042FCA1B8B}"/>
              </a:ext>
            </a:extLst>
          </p:cNvPr>
          <p:cNvSpPr txBox="1"/>
          <p:nvPr/>
        </p:nvSpPr>
        <p:spPr>
          <a:xfrm rot="16200000">
            <a:off x="1226822" y="4780630"/>
            <a:ext cx="1527729" cy="3323987"/>
          </a:xfrm>
          <a:prstGeom prst="rect">
            <a:avLst/>
          </a:prstGeom>
          <a:noFill/>
        </p:spPr>
        <p:txBody>
          <a:bodyPr wrap="square" rtlCol="0">
            <a:spAutoFit/>
          </a:bodyPr>
          <a:lstStyle/>
          <a:p>
            <a:pPr algn="r"/>
            <a:r>
              <a:rPr lang="en-GB" sz="1400" dirty="0"/>
              <a:t>Iceland</a:t>
            </a:r>
          </a:p>
          <a:p>
            <a:pPr algn="r"/>
            <a:r>
              <a:rPr lang="en-GB" sz="1400" dirty="0"/>
              <a:t>Ireland</a:t>
            </a:r>
          </a:p>
          <a:p>
            <a:pPr algn="r"/>
            <a:r>
              <a:rPr lang="en-GB" sz="1400" dirty="0"/>
              <a:t>UK</a:t>
            </a:r>
          </a:p>
          <a:p>
            <a:pPr algn="r"/>
            <a:r>
              <a:rPr lang="en-GB" sz="1400" dirty="0"/>
              <a:t>Portugal</a:t>
            </a:r>
          </a:p>
          <a:p>
            <a:pPr algn="r"/>
            <a:r>
              <a:rPr lang="en-GB" sz="1400" dirty="0"/>
              <a:t>Spain</a:t>
            </a:r>
          </a:p>
          <a:p>
            <a:pPr algn="r"/>
            <a:r>
              <a:rPr lang="en-GB" sz="1400" dirty="0"/>
              <a:t>France</a:t>
            </a:r>
          </a:p>
          <a:p>
            <a:pPr algn="r"/>
            <a:r>
              <a:rPr lang="en-GB" sz="1400" dirty="0"/>
              <a:t>Netherlands</a:t>
            </a:r>
          </a:p>
          <a:p>
            <a:pPr algn="r"/>
            <a:r>
              <a:rPr lang="en-GB" sz="1400" dirty="0"/>
              <a:t>Belgium</a:t>
            </a:r>
          </a:p>
          <a:p>
            <a:pPr algn="r"/>
            <a:r>
              <a:rPr lang="en-GB" sz="1400" dirty="0"/>
              <a:t>Luxembourg</a:t>
            </a:r>
          </a:p>
          <a:p>
            <a:pPr algn="r"/>
            <a:r>
              <a:rPr lang="en-GB" sz="1400" dirty="0"/>
              <a:t>Switzerland</a:t>
            </a:r>
          </a:p>
          <a:p>
            <a:pPr algn="r"/>
            <a:r>
              <a:rPr lang="en-GB" sz="1400" dirty="0"/>
              <a:t>Italy</a:t>
            </a:r>
          </a:p>
          <a:p>
            <a:pPr algn="r"/>
            <a:r>
              <a:rPr lang="en-GB" sz="1400" dirty="0"/>
              <a:t>Norway</a:t>
            </a:r>
          </a:p>
          <a:p>
            <a:pPr algn="r"/>
            <a:r>
              <a:rPr lang="en-GB" sz="1400" dirty="0"/>
              <a:t>Denmark</a:t>
            </a:r>
          </a:p>
          <a:p>
            <a:pPr algn="r"/>
            <a:r>
              <a:rPr lang="en-GB" sz="1400" dirty="0"/>
              <a:t>Germany</a:t>
            </a:r>
          </a:p>
          <a:p>
            <a:pPr algn="r"/>
            <a:r>
              <a:rPr lang="en-GB" sz="1400" dirty="0"/>
              <a:t>Finland</a:t>
            </a:r>
            <a:endParaRPr lang="en-US" sz="1400" dirty="0"/>
          </a:p>
        </p:txBody>
      </p:sp>
      <p:pic>
        <p:nvPicPr>
          <p:cNvPr id="13" name="Picture 12" descr="A picture containing text, diagram, line, plot&#10;&#10;Description automatically generated">
            <a:extLst>
              <a:ext uri="{FF2B5EF4-FFF2-40B4-BE49-F238E27FC236}">
                <a16:creationId xmlns:a16="http://schemas.microsoft.com/office/drawing/2014/main" id="{8B81C5A9-AF29-4862-B071-96B826043F58}"/>
              </a:ext>
            </a:extLst>
          </p:cNvPr>
          <p:cNvPicPr>
            <a:picLocks noChangeAspect="1"/>
          </p:cNvPicPr>
          <p:nvPr/>
        </p:nvPicPr>
        <p:blipFill>
          <a:blip r:embed="rId9"/>
          <a:stretch>
            <a:fillRect/>
          </a:stretch>
        </p:blipFill>
        <p:spPr>
          <a:xfrm>
            <a:off x="9371180" y="2294914"/>
            <a:ext cx="2734847" cy="2001328"/>
          </a:xfrm>
          <a:prstGeom prst="rect">
            <a:avLst/>
          </a:prstGeom>
        </p:spPr>
      </p:pic>
      <p:pic>
        <p:nvPicPr>
          <p:cNvPr id="14" name="Picture 13" descr="A picture containing text, diagram, plot, screenshot&#10;&#10;Description automatically generated">
            <a:extLst>
              <a:ext uri="{FF2B5EF4-FFF2-40B4-BE49-F238E27FC236}">
                <a16:creationId xmlns:a16="http://schemas.microsoft.com/office/drawing/2014/main" id="{04F6B06F-C09E-4D48-8F6B-8613F6A583AC}"/>
              </a:ext>
            </a:extLst>
          </p:cNvPr>
          <p:cNvPicPr>
            <a:picLocks noChangeAspect="1"/>
          </p:cNvPicPr>
          <p:nvPr/>
        </p:nvPicPr>
        <p:blipFill>
          <a:blip r:embed="rId10"/>
          <a:stretch>
            <a:fillRect/>
          </a:stretch>
        </p:blipFill>
        <p:spPr>
          <a:xfrm>
            <a:off x="6349466" y="2356806"/>
            <a:ext cx="2708909" cy="1939436"/>
          </a:xfrm>
          <a:prstGeom prst="rect">
            <a:avLst/>
          </a:prstGeom>
        </p:spPr>
      </p:pic>
    </p:spTree>
    <p:extLst>
      <p:ext uri="{BB962C8B-B14F-4D97-AF65-F5344CB8AC3E}">
        <p14:creationId xmlns:p14="http://schemas.microsoft.com/office/powerpoint/2010/main" val="351930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153E6B-E7E0-E10D-64AD-5399C8639319}"/>
              </a:ext>
            </a:extLst>
          </p:cNvPr>
          <p:cNvSpPr>
            <a:spLocks noGrp="1"/>
          </p:cNvSpPr>
          <p:nvPr>
            <p:ph idx="1"/>
          </p:nvPr>
        </p:nvSpPr>
        <p:spPr>
          <a:xfrm>
            <a:off x="838200" y="1548227"/>
            <a:ext cx="10515600" cy="4351338"/>
          </a:xfrm>
        </p:spPr>
        <p:txBody>
          <a:bodyPr>
            <a:normAutofit/>
          </a:bodyPr>
          <a:lstStyle/>
          <a:p>
            <a:r>
              <a:rPr lang="en-GB" sz="2800" dirty="0"/>
              <a:t>Previous work focuses on </a:t>
            </a:r>
            <a:r>
              <a:rPr lang="en-GB" sz="2800" b="1" dirty="0"/>
              <a:t>power</a:t>
            </a:r>
            <a:r>
              <a:rPr lang="en-GB" sz="2800" dirty="0"/>
              <a:t> efficiency</a:t>
            </a:r>
          </a:p>
          <a:p>
            <a:r>
              <a:rPr lang="en-GB" sz="2800" b="1" dirty="0"/>
              <a:t>Carbon</a:t>
            </a:r>
            <a:r>
              <a:rPr lang="en-GB" sz="2800" dirty="0"/>
              <a:t> efficiency  is a new optimization problem</a:t>
            </a:r>
          </a:p>
          <a:p>
            <a:r>
              <a:rPr lang="en-GB" sz="2800" dirty="0"/>
              <a:t>Adds the geographical dimension to the routing</a:t>
            </a:r>
          </a:p>
          <a:p>
            <a:endParaRPr lang="en-GB" sz="2800" dirty="0"/>
          </a:p>
        </p:txBody>
      </p:sp>
      <p:sp>
        <p:nvSpPr>
          <p:cNvPr id="3" name="Title 2">
            <a:extLst>
              <a:ext uri="{FF2B5EF4-FFF2-40B4-BE49-F238E27FC236}">
                <a16:creationId xmlns:a16="http://schemas.microsoft.com/office/drawing/2014/main" id="{1F36F770-E28F-0784-D581-5CD32BE9DA25}"/>
              </a:ext>
            </a:extLst>
          </p:cNvPr>
          <p:cNvSpPr>
            <a:spLocks noGrp="1"/>
          </p:cNvSpPr>
          <p:nvPr>
            <p:ph type="title"/>
          </p:nvPr>
        </p:nvSpPr>
        <p:spPr/>
        <p:txBody>
          <a:bodyPr vert="horz" lIns="0" tIns="0" rIns="0" bIns="0" rtlCol="0" anchor="t" anchorCtr="0">
            <a:normAutofit/>
          </a:bodyPr>
          <a:lstStyle/>
          <a:p>
            <a:r>
              <a:rPr lang="en-GB" sz="4800" dirty="0"/>
              <a:t>Motivation</a:t>
            </a:r>
          </a:p>
        </p:txBody>
      </p:sp>
      <p:grpSp>
        <p:nvGrpSpPr>
          <p:cNvPr id="4" name="Group 3">
            <a:extLst>
              <a:ext uri="{FF2B5EF4-FFF2-40B4-BE49-F238E27FC236}">
                <a16:creationId xmlns:a16="http://schemas.microsoft.com/office/drawing/2014/main" id="{4F9AC70B-760E-70EC-BF01-695DBC45382E}"/>
              </a:ext>
            </a:extLst>
          </p:cNvPr>
          <p:cNvGrpSpPr/>
          <p:nvPr/>
        </p:nvGrpSpPr>
        <p:grpSpPr>
          <a:xfrm>
            <a:off x="1892616" y="3596625"/>
            <a:ext cx="8048140" cy="2622194"/>
            <a:chOff x="2013000" y="3559742"/>
            <a:chExt cx="8184710" cy="2784408"/>
          </a:xfrm>
        </p:grpSpPr>
        <p:pic>
          <p:nvPicPr>
            <p:cNvPr id="6"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E222C57E-21E0-A326-4E55-464479435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000" y="4571653"/>
              <a:ext cx="1457220" cy="8014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838EC6D3-9BDC-8DBA-0834-39E7937B3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580" y="5240674"/>
              <a:ext cx="1457220" cy="8014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574D8F8E-2F80-80AD-6E30-3609BF188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490" y="4444309"/>
              <a:ext cx="1457220" cy="8014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704CB1CF-2A43-9EC8-A090-0E8EADCB7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127" y="4074814"/>
              <a:ext cx="1457220" cy="8014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pixabay.com/get/gbd92142d2ea0815c24e97c27e75507ab92db4090e7371514941f9f95953de61acfa519b0f7893ef2fc4a6e3a42659e76d10cd54d7e937ab81d9c2c085a93b977572d377b46114df301aa6cb0f30b8dbb_640.png">
              <a:extLst>
                <a:ext uri="{FF2B5EF4-FFF2-40B4-BE49-F238E27FC236}">
                  <a16:creationId xmlns:a16="http://schemas.microsoft.com/office/drawing/2014/main" id="{66C91FF5-B9B1-231A-F76C-EBAA75133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467" y="4074814"/>
              <a:ext cx="1457220" cy="80147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B6CDD294-1626-B133-2843-3F72AA3C732B}"/>
                </a:ext>
              </a:extLst>
            </p:cNvPr>
            <p:cNvCxnSpPr/>
            <p:nvPr/>
          </p:nvCxnSpPr>
          <p:spPr>
            <a:xfrm flipH="1" flipV="1">
              <a:off x="3253280" y="5005891"/>
              <a:ext cx="2466800" cy="512768"/>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3FE772C-A864-2588-93EA-357B08D92452}"/>
                </a:ext>
              </a:extLst>
            </p:cNvPr>
            <p:cNvCxnSpPr>
              <a:stCxn id="8" idx="1"/>
            </p:cNvCxnSpPr>
            <p:nvPr/>
          </p:nvCxnSpPr>
          <p:spPr>
            <a:xfrm flipH="1">
              <a:off x="6916553" y="4845045"/>
              <a:ext cx="1823937" cy="635518"/>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6D83FA-F6B5-6313-121D-F76A58047F16}"/>
                </a:ext>
              </a:extLst>
            </p:cNvPr>
            <p:cNvCxnSpPr>
              <a:stCxn id="10" idx="1"/>
            </p:cNvCxnSpPr>
            <p:nvPr/>
          </p:nvCxnSpPr>
          <p:spPr>
            <a:xfrm flipH="1">
              <a:off x="3270130" y="4475550"/>
              <a:ext cx="1086997" cy="468137"/>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E26821D-CB99-61BB-61CC-820F54D612F7}"/>
                </a:ext>
              </a:extLst>
            </p:cNvPr>
            <p:cNvCxnSpPr>
              <a:stCxn id="11" idx="1"/>
            </p:cNvCxnSpPr>
            <p:nvPr/>
          </p:nvCxnSpPr>
          <p:spPr>
            <a:xfrm flipH="1" flipV="1">
              <a:off x="5620346" y="4363517"/>
              <a:ext cx="856121" cy="112033"/>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4DECD1A-8159-F3A7-39FC-4DB53985F24B}"/>
                </a:ext>
              </a:extLst>
            </p:cNvPr>
            <p:cNvCxnSpPr/>
            <p:nvPr/>
          </p:nvCxnSpPr>
          <p:spPr>
            <a:xfrm flipH="1" flipV="1">
              <a:off x="7709670" y="4475550"/>
              <a:ext cx="1050091" cy="135307"/>
            </a:xfrm>
            <a:prstGeom prst="straightConnector1">
              <a:avLst/>
            </a:prstGeom>
            <a:ln w="76200">
              <a:solidFill>
                <a:srgbClr val="2380D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 Placeholder 1">
              <a:extLst>
                <a:ext uri="{FF2B5EF4-FFF2-40B4-BE49-F238E27FC236}">
                  <a16:creationId xmlns:a16="http://schemas.microsoft.com/office/drawing/2014/main" id="{FA855D7E-FF36-4F00-2850-E40F335EE763}"/>
                </a:ext>
              </a:extLst>
            </p:cNvPr>
            <p:cNvSpPr txBox="1">
              <a:spLocks/>
            </p:cNvSpPr>
            <p:nvPr/>
          </p:nvSpPr>
          <p:spPr>
            <a:xfrm>
              <a:off x="2318296" y="5162805"/>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A</a:t>
              </a:r>
            </a:p>
          </p:txBody>
        </p:sp>
        <p:sp>
          <p:nvSpPr>
            <p:cNvPr id="20" name="Text Placeholder 1">
              <a:extLst>
                <a:ext uri="{FF2B5EF4-FFF2-40B4-BE49-F238E27FC236}">
                  <a16:creationId xmlns:a16="http://schemas.microsoft.com/office/drawing/2014/main" id="{34D9DFF9-3352-29C1-889D-964E1B3154F9}"/>
                </a:ext>
              </a:extLst>
            </p:cNvPr>
            <p:cNvSpPr txBox="1">
              <a:spLocks/>
            </p:cNvSpPr>
            <p:nvPr/>
          </p:nvSpPr>
          <p:spPr>
            <a:xfrm>
              <a:off x="6048406" y="5766554"/>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B</a:t>
              </a:r>
            </a:p>
          </p:txBody>
        </p:sp>
        <p:sp>
          <p:nvSpPr>
            <p:cNvPr id="21" name="Text Placeholder 1">
              <a:extLst>
                <a:ext uri="{FF2B5EF4-FFF2-40B4-BE49-F238E27FC236}">
                  <a16:creationId xmlns:a16="http://schemas.microsoft.com/office/drawing/2014/main" id="{AEE69AC5-D4D8-E656-422A-0150AC156012}"/>
                </a:ext>
              </a:extLst>
            </p:cNvPr>
            <p:cNvSpPr txBox="1">
              <a:spLocks/>
            </p:cNvSpPr>
            <p:nvPr/>
          </p:nvSpPr>
          <p:spPr>
            <a:xfrm>
              <a:off x="9071922" y="4985572"/>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E</a:t>
              </a:r>
            </a:p>
          </p:txBody>
        </p:sp>
        <p:sp>
          <p:nvSpPr>
            <p:cNvPr id="22" name="Text Placeholder 1">
              <a:extLst>
                <a:ext uri="{FF2B5EF4-FFF2-40B4-BE49-F238E27FC236}">
                  <a16:creationId xmlns:a16="http://schemas.microsoft.com/office/drawing/2014/main" id="{B4D9CA59-B3B0-8AF0-EF7D-B8CA50F33827}"/>
                </a:ext>
              </a:extLst>
            </p:cNvPr>
            <p:cNvSpPr txBox="1">
              <a:spLocks/>
            </p:cNvSpPr>
            <p:nvPr/>
          </p:nvSpPr>
          <p:spPr>
            <a:xfrm>
              <a:off x="4750232" y="3559742"/>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C</a:t>
              </a:r>
            </a:p>
          </p:txBody>
        </p:sp>
        <p:sp>
          <p:nvSpPr>
            <p:cNvPr id="23" name="Text Placeholder 1">
              <a:extLst>
                <a:ext uri="{FF2B5EF4-FFF2-40B4-BE49-F238E27FC236}">
                  <a16:creationId xmlns:a16="http://schemas.microsoft.com/office/drawing/2014/main" id="{64470D37-EA8F-5FBD-C4EA-031A1170A000}"/>
                </a:ext>
              </a:extLst>
            </p:cNvPr>
            <p:cNvSpPr txBox="1">
              <a:spLocks/>
            </p:cNvSpPr>
            <p:nvPr/>
          </p:nvSpPr>
          <p:spPr>
            <a:xfrm>
              <a:off x="6901344" y="3571048"/>
              <a:ext cx="577304" cy="57759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D</a:t>
              </a:r>
            </a:p>
          </p:txBody>
        </p:sp>
      </p:grpSp>
      <p:pic>
        <p:nvPicPr>
          <p:cNvPr id="26" name="Picture 25" descr="Icon&#10;&#10;Description automatically generated">
            <a:extLst>
              <a:ext uri="{FF2B5EF4-FFF2-40B4-BE49-F238E27FC236}">
                <a16:creationId xmlns:a16="http://schemas.microsoft.com/office/drawing/2014/main" id="{D731DC12-5391-56F9-732F-C436E4DDA780}"/>
              </a:ext>
            </a:extLst>
          </p:cNvPr>
          <p:cNvPicPr>
            <a:picLocks noChangeAspect="1"/>
          </p:cNvPicPr>
          <p:nvPr/>
        </p:nvPicPr>
        <p:blipFill>
          <a:blip r:embed="rId4"/>
          <a:stretch>
            <a:fillRect/>
          </a:stretch>
        </p:blipFill>
        <p:spPr>
          <a:xfrm>
            <a:off x="5617400" y="5831857"/>
            <a:ext cx="957199" cy="844440"/>
          </a:xfrm>
          <a:prstGeom prst="rect">
            <a:avLst/>
          </a:prstGeom>
        </p:spPr>
      </p:pic>
      <p:pic>
        <p:nvPicPr>
          <p:cNvPr id="28" name="Picture 27" descr="A picture containing clock&#10;&#10;Description automatically generated">
            <a:extLst>
              <a:ext uri="{FF2B5EF4-FFF2-40B4-BE49-F238E27FC236}">
                <a16:creationId xmlns:a16="http://schemas.microsoft.com/office/drawing/2014/main" id="{CF9FE8A1-2625-F693-723E-396F5C50BE36}"/>
              </a:ext>
            </a:extLst>
          </p:cNvPr>
          <p:cNvPicPr>
            <a:picLocks noChangeAspect="1"/>
          </p:cNvPicPr>
          <p:nvPr/>
        </p:nvPicPr>
        <p:blipFill>
          <a:blip r:embed="rId5"/>
          <a:stretch>
            <a:fillRect/>
          </a:stretch>
        </p:blipFill>
        <p:spPr>
          <a:xfrm>
            <a:off x="4371578" y="3007466"/>
            <a:ext cx="878516" cy="1033676"/>
          </a:xfrm>
          <a:prstGeom prst="rect">
            <a:avLst/>
          </a:prstGeom>
        </p:spPr>
      </p:pic>
      <p:pic>
        <p:nvPicPr>
          <p:cNvPr id="29" name="Picture 28" descr="A picture containing clock&#10;&#10;Description automatically generated">
            <a:extLst>
              <a:ext uri="{FF2B5EF4-FFF2-40B4-BE49-F238E27FC236}">
                <a16:creationId xmlns:a16="http://schemas.microsoft.com/office/drawing/2014/main" id="{A8F4B291-75A5-8C0C-8B04-7FE2228B061F}"/>
              </a:ext>
            </a:extLst>
          </p:cNvPr>
          <p:cNvPicPr>
            <a:picLocks noChangeAspect="1"/>
          </p:cNvPicPr>
          <p:nvPr/>
        </p:nvPicPr>
        <p:blipFill>
          <a:blip r:embed="rId5"/>
          <a:stretch>
            <a:fillRect/>
          </a:stretch>
        </p:blipFill>
        <p:spPr>
          <a:xfrm>
            <a:off x="6415739" y="2995247"/>
            <a:ext cx="878516" cy="1033676"/>
          </a:xfrm>
          <a:prstGeom prst="rect">
            <a:avLst/>
          </a:prstGeom>
        </p:spPr>
      </p:pic>
      <p:sp>
        <p:nvSpPr>
          <p:cNvPr id="5" name="Text Placeholder 1">
            <a:extLst>
              <a:ext uri="{FF2B5EF4-FFF2-40B4-BE49-F238E27FC236}">
                <a16:creationId xmlns:a16="http://schemas.microsoft.com/office/drawing/2014/main" id="{160EA192-EDE0-1951-5AAC-7B70755FC6E2}"/>
              </a:ext>
            </a:extLst>
          </p:cNvPr>
          <p:cNvSpPr txBox="1">
            <a:spLocks/>
          </p:cNvSpPr>
          <p:nvPr/>
        </p:nvSpPr>
        <p:spPr>
          <a:xfrm>
            <a:off x="6516575" y="5784576"/>
            <a:ext cx="567671" cy="54394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B</a:t>
            </a:r>
          </a:p>
        </p:txBody>
      </p:sp>
      <p:sp>
        <p:nvSpPr>
          <p:cNvPr id="9" name="Text Placeholder 1">
            <a:extLst>
              <a:ext uri="{FF2B5EF4-FFF2-40B4-BE49-F238E27FC236}">
                <a16:creationId xmlns:a16="http://schemas.microsoft.com/office/drawing/2014/main" id="{D752A8BD-7ED0-3217-6F41-EDE6D514078E}"/>
              </a:ext>
            </a:extLst>
          </p:cNvPr>
          <p:cNvSpPr txBox="1">
            <a:spLocks/>
          </p:cNvSpPr>
          <p:nvPr/>
        </p:nvSpPr>
        <p:spPr>
          <a:xfrm>
            <a:off x="5240063" y="3706328"/>
            <a:ext cx="567671" cy="54394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C</a:t>
            </a:r>
          </a:p>
        </p:txBody>
      </p:sp>
      <p:sp>
        <p:nvSpPr>
          <p:cNvPr id="12" name="Text Placeholder 1">
            <a:extLst>
              <a:ext uri="{FF2B5EF4-FFF2-40B4-BE49-F238E27FC236}">
                <a16:creationId xmlns:a16="http://schemas.microsoft.com/office/drawing/2014/main" id="{918F6845-D665-E052-9949-F84122436F42}"/>
              </a:ext>
            </a:extLst>
          </p:cNvPr>
          <p:cNvSpPr txBox="1">
            <a:spLocks/>
          </p:cNvSpPr>
          <p:nvPr/>
        </p:nvSpPr>
        <p:spPr>
          <a:xfrm>
            <a:off x="7355281" y="3716975"/>
            <a:ext cx="567671" cy="543946"/>
          </a:xfrm>
          <a:prstGeom prst="rect">
            <a:avLst/>
          </a:prstGeom>
          <a:noFill/>
          <a:ln>
            <a:noFill/>
          </a:ln>
        </p:spPr>
        <p:txBody>
          <a:bodyPr spcFirstLastPara="1" vert="horz" wrap="square" lIns="0" tIns="0" rIns="0" bIns="0" rtlCol="0" anchor="t" anchorCtr="0">
            <a:normAutofit/>
          </a:bodyPr>
          <a:lstStyle>
            <a:lvl1pPr marL="609585" lvl="0" indent="-457189" algn="l" defTabSz="914400" rtl="0" eaLnBrk="1" latinLnBrk="0" hangingPunct="1">
              <a:lnSpc>
                <a:spcPct val="90000"/>
              </a:lnSpc>
              <a:spcBef>
                <a:spcPts val="1067"/>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1pPr>
            <a:lvl2pPr marL="1219170" lvl="1"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2pPr>
            <a:lvl3pPr marL="1828754" lvl="2"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3pPr>
            <a:lvl4pPr marL="2438339" lvl="3"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4pPr>
            <a:lvl5pPr marL="3047924" lvl="4" indent="-457189" algn="l" defTabSz="914400" rtl="0" eaLnBrk="1" latinLnBrk="0" hangingPunct="1">
              <a:lnSpc>
                <a:spcPct val="90000"/>
              </a:lnSpc>
              <a:spcBef>
                <a:spcPts val="533"/>
              </a:spcBef>
              <a:spcAft>
                <a:spcPts val="0"/>
              </a:spcAft>
              <a:buClr>
                <a:schemeClr val="dk1"/>
              </a:buClr>
              <a:buSzPts val="1800"/>
              <a:buFont typeface="Arial" panose="020B0604020202020204" pitchFamily="34" charset="0"/>
              <a:buChar char="•"/>
              <a:defRPr sz="2400" b="0" i="0" kern="1200">
                <a:solidFill>
                  <a:schemeClr val="dk1"/>
                </a:solidFill>
                <a:latin typeface="Barlow" pitchFamily="2" charset="77"/>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GB" dirty="0"/>
              <a:t>D</a:t>
            </a:r>
          </a:p>
        </p:txBody>
      </p:sp>
    </p:spTree>
    <p:extLst>
      <p:ext uri="{BB962C8B-B14F-4D97-AF65-F5344CB8AC3E}">
        <p14:creationId xmlns:p14="http://schemas.microsoft.com/office/powerpoint/2010/main" val="354597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153E6B-E7E0-E10D-64AD-5399C8639319}"/>
              </a:ext>
            </a:extLst>
          </p:cNvPr>
          <p:cNvSpPr>
            <a:spLocks noGrp="1"/>
          </p:cNvSpPr>
          <p:nvPr>
            <p:ph idx="1"/>
          </p:nvPr>
        </p:nvSpPr>
        <p:spPr>
          <a:xfrm>
            <a:off x="838199" y="1548227"/>
            <a:ext cx="11007903" cy="4351338"/>
          </a:xfrm>
        </p:spPr>
        <p:txBody>
          <a:bodyPr>
            <a:normAutofit/>
          </a:bodyPr>
          <a:lstStyle/>
          <a:p>
            <a:r>
              <a:rPr lang="en-GB" sz="2800" dirty="0"/>
              <a:t>Previous work focuses on </a:t>
            </a:r>
            <a:r>
              <a:rPr lang="en-GB" sz="2800" b="1" dirty="0"/>
              <a:t>power</a:t>
            </a:r>
            <a:r>
              <a:rPr lang="en-GB" sz="2800" dirty="0"/>
              <a:t> efficiency</a:t>
            </a:r>
          </a:p>
          <a:p>
            <a:r>
              <a:rPr lang="en-GB" sz="2800" b="1" dirty="0"/>
              <a:t>Carbon</a:t>
            </a:r>
            <a:r>
              <a:rPr lang="en-GB" sz="2800" dirty="0"/>
              <a:t> efficiency  is a new optimization problem</a:t>
            </a:r>
          </a:p>
          <a:p>
            <a:r>
              <a:rPr lang="en-GB" sz="2800" dirty="0"/>
              <a:t>Adds the geographical dimension to the routing</a:t>
            </a:r>
          </a:p>
          <a:p>
            <a:r>
              <a:rPr lang="en-GB" sz="2800" b="1" dirty="0"/>
              <a:t>Opportunity: </a:t>
            </a:r>
            <a:r>
              <a:rPr lang="en-GB" sz="2800" dirty="0"/>
              <a:t>carbon intensity is predictable per region</a:t>
            </a:r>
          </a:p>
          <a:p>
            <a:pPr marL="0" indent="0">
              <a:buNone/>
            </a:pPr>
            <a:endParaRPr lang="en-GB" sz="2800" dirty="0"/>
          </a:p>
          <a:p>
            <a:r>
              <a:rPr lang="en-GB" sz="2800" b="1" dirty="0"/>
              <a:t>Goal: quantify the potential benefits of carbon-aware routing</a:t>
            </a:r>
          </a:p>
        </p:txBody>
      </p:sp>
      <p:sp>
        <p:nvSpPr>
          <p:cNvPr id="3" name="Title 2">
            <a:extLst>
              <a:ext uri="{FF2B5EF4-FFF2-40B4-BE49-F238E27FC236}">
                <a16:creationId xmlns:a16="http://schemas.microsoft.com/office/drawing/2014/main" id="{1F36F770-E28F-0784-D581-5CD32BE9DA25}"/>
              </a:ext>
            </a:extLst>
          </p:cNvPr>
          <p:cNvSpPr>
            <a:spLocks noGrp="1"/>
          </p:cNvSpPr>
          <p:nvPr>
            <p:ph type="title"/>
          </p:nvPr>
        </p:nvSpPr>
        <p:spPr/>
        <p:txBody>
          <a:bodyPr vert="horz" lIns="0" tIns="0" rIns="0" bIns="0" rtlCol="0" anchor="t" anchorCtr="0">
            <a:normAutofit/>
          </a:bodyPr>
          <a:lstStyle/>
          <a:p>
            <a:r>
              <a:rPr lang="en-GB" sz="4800" dirty="0"/>
              <a:t>Motivation</a:t>
            </a:r>
          </a:p>
        </p:txBody>
      </p:sp>
    </p:spTree>
    <p:extLst>
      <p:ext uri="{BB962C8B-B14F-4D97-AF65-F5344CB8AC3E}">
        <p14:creationId xmlns:p14="http://schemas.microsoft.com/office/powerpoint/2010/main" val="345120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D934A0-C0E9-D158-9B98-7352B8038E80}"/>
              </a:ext>
            </a:extLst>
          </p:cNvPr>
          <p:cNvSpPr>
            <a:spLocks noGrp="1"/>
          </p:cNvSpPr>
          <p:nvPr>
            <p:ph idx="1"/>
          </p:nvPr>
        </p:nvSpPr>
        <p:spPr/>
        <p:txBody>
          <a:bodyPr>
            <a:normAutofit/>
          </a:bodyPr>
          <a:lstStyle/>
          <a:p>
            <a:r>
              <a:rPr lang="en-GB" sz="2800" dirty="0"/>
              <a:t>“You can’t improve what you don’t measure.”</a:t>
            </a:r>
          </a:p>
          <a:p>
            <a:endParaRPr lang="en-GB" sz="2800" dirty="0"/>
          </a:p>
          <a:p>
            <a:r>
              <a:rPr lang="en-US" sz="2800" dirty="0"/>
              <a:t>Carbon emissions relate to:</a:t>
            </a:r>
          </a:p>
          <a:p>
            <a:pPr lvl="1"/>
            <a:r>
              <a:rPr lang="en-US" sz="2800" dirty="0"/>
              <a:t>Amount of energy consumed</a:t>
            </a:r>
          </a:p>
          <a:p>
            <a:pPr lvl="1"/>
            <a:r>
              <a:rPr lang="en-US" sz="2800" dirty="0"/>
              <a:t>Source of energy</a:t>
            </a:r>
          </a:p>
          <a:p>
            <a:pPr lvl="1"/>
            <a:r>
              <a:rPr lang="en-US" sz="2800" dirty="0"/>
              <a:t>Weighted carbon emissions associated with the source</a:t>
            </a:r>
          </a:p>
          <a:p>
            <a:pPr lvl="1"/>
            <a:endParaRPr lang="en-US" sz="2800" dirty="0"/>
          </a:p>
          <a:p>
            <a:pPr lvl="1"/>
            <a:endParaRPr lang="en-US" sz="2800" dirty="0"/>
          </a:p>
          <a:p>
            <a:pPr lvl="1"/>
            <a:endParaRPr lang="en-US" sz="2800" dirty="0"/>
          </a:p>
        </p:txBody>
      </p:sp>
      <p:sp>
        <p:nvSpPr>
          <p:cNvPr id="3" name="Title 2">
            <a:extLst>
              <a:ext uri="{FF2B5EF4-FFF2-40B4-BE49-F238E27FC236}">
                <a16:creationId xmlns:a16="http://schemas.microsoft.com/office/drawing/2014/main" id="{D4210AD0-AABA-211D-917F-DE3A4AA91961}"/>
              </a:ext>
            </a:extLst>
          </p:cNvPr>
          <p:cNvSpPr>
            <a:spLocks noGrp="1"/>
          </p:cNvSpPr>
          <p:nvPr>
            <p:ph type="title"/>
          </p:nvPr>
        </p:nvSpPr>
        <p:spPr/>
        <p:txBody>
          <a:bodyPr vert="horz" lIns="0" tIns="0" rIns="0" bIns="0" rtlCol="0" anchor="t" anchorCtr="0">
            <a:normAutofit/>
          </a:bodyPr>
          <a:lstStyle/>
          <a:p>
            <a:r>
              <a:rPr lang="en-GB" sz="4800" dirty="0"/>
              <a:t>Carbon Footprint </a:t>
            </a:r>
            <a:endParaRPr lang="en-US" sz="4800" dirty="0"/>
          </a:p>
        </p:txBody>
      </p:sp>
      <p:sp>
        <p:nvSpPr>
          <p:cNvPr id="4" name="Right Brace 3">
            <a:extLst>
              <a:ext uri="{FF2B5EF4-FFF2-40B4-BE49-F238E27FC236}">
                <a16:creationId xmlns:a16="http://schemas.microsoft.com/office/drawing/2014/main" id="{BE78D553-D7BF-9AD5-EA81-E2181E318539}"/>
              </a:ext>
            </a:extLst>
          </p:cNvPr>
          <p:cNvSpPr/>
          <p:nvPr/>
        </p:nvSpPr>
        <p:spPr>
          <a:xfrm rot="10800000">
            <a:off x="1027415" y="3811710"/>
            <a:ext cx="222817" cy="698643"/>
          </a:xfrm>
          <a:prstGeom prst="rightBrace">
            <a:avLst/>
          </a:prstGeom>
          <a:ln w="38100">
            <a:solidFill>
              <a:srgbClr val="DE00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9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D934A0-C0E9-D158-9B98-7352B8038E80}"/>
              </a:ext>
            </a:extLst>
          </p:cNvPr>
          <p:cNvSpPr>
            <a:spLocks noGrp="1"/>
          </p:cNvSpPr>
          <p:nvPr>
            <p:ph idx="1"/>
          </p:nvPr>
        </p:nvSpPr>
        <p:spPr/>
        <p:txBody>
          <a:bodyPr>
            <a:normAutofit/>
          </a:bodyPr>
          <a:lstStyle/>
          <a:p>
            <a:r>
              <a:rPr lang="en-GB" sz="2800" dirty="0"/>
              <a:t>“You can’t improve what you don’t measure.”</a:t>
            </a:r>
          </a:p>
          <a:p>
            <a:endParaRPr lang="en-GB" sz="2800" dirty="0"/>
          </a:p>
          <a:p>
            <a:r>
              <a:rPr lang="en-US" sz="2800" dirty="0"/>
              <a:t>Carbon emissions relate to:</a:t>
            </a:r>
          </a:p>
          <a:p>
            <a:pPr lvl="1"/>
            <a:r>
              <a:rPr lang="en-US" sz="2800" dirty="0"/>
              <a:t>Amount of energy consumed</a:t>
            </a:r>
          </a:p>
          <a:p>
            <a:pPr lvl="1"/>
            <a:r>
              <a:rPr lang="en-US" sz="2800" dirty="0"/>
              <a:t>Carbon Intensity</a:t>
            </a:r>
          </a:p>
          <a:p>
            <a:pPr lvl="1"/>
            <a:endParaRPr lang="en-US" sz="2800" dirty="0"/>
          </a:p>
          <a:p>
            <a:pPr lvl="1"/>
            <a:endParaRPr lang="en-US" sz="2800" dirty="0"/>
          </a:p>
          <a:p>
            <a:pPr lvl="1"/>
            <a:endParaRPr lang="en-US" sz="2800" dirty="0"/>
          </a:p>
        </p:txBody>
      </p:sp>
      <p:sp>
        <p:nvSpPr>
          <p:cNvPr id="3" name="Title 2">
            <a:extLst>
              <a:ext uri="{FF2B5EF4-FFF2-40B4-BE49-F238E27FC236}">
                <a16:creationId xmlns:a16="http://schemas.microsoft.com/office/drawing/2014/main" id="{D4210AD0-AABA-211D-917F-DE3A4AA91961}"/>
              </a:ext>
            </a:extLst>
          </p:cNvPr>
          <p:cNvSpPr>
            <a:spLocks noGrp="1"/>
          </p:cNvSpPr>
          <p:nvPr>
            <p:ph type="title"/>
          </p:nvPr>
        </p:nvSpPr>
        <p:spPr/>
        <p:txBody>
          <a:bodyPr vert="horz" lIns="0" tIns="0" rIns="0" bIns="0" rtlCol="0" anchor="t" anchorCtr="0">
            <a:normAutofit/>
          </a:bodyPr>
          <a:lstStyle/>
          <a:p>
            <a:r>
              <a:rPr lang="en-GB" sz="4800" dirty="0"/>
              <a:t>Carbon Footprint </a:t>
            </a:r>
            <a:endParaRPr lang="en-US" sz="4800" dirty="0"/>
          </a:p>
        </p:txBody>
      </p:sp>
    </p:spTree>
    <p:extLst>
      <p:ext uri="{BB962C8B-B14F-4D97-AF65-F5344CB8AC3E}">
        <p14:creationId xmlns:p14="http://schemas.microsoft.com/office/powerpoint/2010/main" val="357094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944206-40DE-A37A-9A89-0001EFDC75F0}"/>
              </a:ext>
            </a:extLst>
          </p:cNvPr>
          <p:cNvSpPr>
            <a:spLocks noGrp="1"/>
          </p:cNvSpPr>
          <p:nvPr>
            <p:ph idx="1"/>
          </p:nvPr>
        </p:nvSpPr>
        <p:spPr>
          <a:xfrm>
            <a:off x="838200" y="1825625"/>
            <a:ext cx="5257800" cy="4351338"/>
          </a:xfrm>
        </p:spPr>
        <p:txBody>
          <a:bodyPr>
            <a:normAutofit/>
          </a:bodyPr>
          <a:lstStyle/>
          <a:p>
            <a:r>
              <a:rPr lang="en-GB" sz="2800" dirty="0"/>
              <a:t>Dynamic Power: proportional to the utilization</a:t>
            </a:r>
          </a:p>
          <a:p>
            <a:endParaRPr lang="en-GB" sz="2800" dirty="0"/>
          </a:p>
          <a:p>
            <a:r>
              <a:rPr lang="en-GB" sz="2800" dirty="0"/>
              <a:t>Idle Power is composed of:</a:t>
            </a:r>
          </a:p>
          <a:p>
            <a:pPr lvl="1"/>
            <a:r>
              <a:rPr lang="en-GB" sz="2800" dirty="0"/>
              <a:t>Static Power</a:t>
            </a:r>
          </a:p>
          <a:p>
            <a:pPr lvl="1"/>
            <a:r>
              <a:rPr lang="en-GB" sz="2800" dirty="0"/>
              <a:t>Power of Ports</a:t>
            </a:r>
          </a:p>
        </p:txBody>
      </p:sp>
      <p:sp>
        <p:nvSpPr>
          <p:cNvPr id="3" name="Title 2">
            <a:extLst>
              <a:ext uri="{FF2B5EF4-FFF2-40B4-BE49-F238E27FC236}">
                <a16:creationId xmlns:a16="http://schemas.microsoft.com/office/drawing/2014/main" id="{5D67E9CE-6D29-E842-A315-16B5D7DFA76C}"/>
              </a:ext>
            </a:extLst>
          </p:cNvPr>
          <p:cNvSpPr>
            <a:spLocks noGrp="1"/>
          </p:cNvSpPr>
          <p:nvPr>
            <p:ph type="title"/>
          </p:nvPr>
        </p:nvSpPr>
        <p:spPr/>
        <p:txBody>
          <a:bodyPr vert="horz" lIns="0" tIns="0" rIns="0" bIns="0" rtlCol="0" anchor="t" anchorCtr="0">
            <a:normAutofit/>
          </a:bodyPr>
          <a:lstStyle/>
          <a:p>
            <a:r>
              <a:rPr lang="en-GB" sz="4800" dirty="0"/>
              <a:t>Power Consumption</a:t>
            </a:r>
            <a:endParaRPr lang="en-US" sz="4800" dirty="0"/>
          </a:p>
        </p:txBody>
      </p:sp>
      <p:pic>
        <p:nvPicPr>
          <p:cNvPr id="5" name="Picture 4" descr="A picture containing text, line, plot, diagram&#10;&#10;Description automatically generated">
            <a:extLst>
              <a:ext uri="{FF2B5EF4-FFF2-40B4-BE49-F238E27FC236}">
                <a16:creationId xmlns:a16="http://schemas.microsoft.com/office/drawing/2014/main" id="{D3B3DFF8-F8DB-7671-7FF4-B2DCC883BE2C}"/>
              </a:ext>
            </a:extLst>
          </p:cNvPr>
          <p:cNvPicPr>
            <a:picLocks noChangeAspect="1"/>
          </p:cNvPicPr>
          <p:nvPr/>
        </p:nvPicPr>
        <p:blipFill>
          <a:blip r:embed="rId3"/>
          <a:stretch>
            <a:fillRect/>
          </a:stretch>
        </p:blipFill>
        <p:spPr>
          <a:xfrm>
            <a:off x="6678797" y="1330594"/>
            <a:ext cx="5332317" cy="3004121"/>
          </a:xfrm>
          <a:prstGeom prst="rect">
            <a:avLst/>
          </a:prstGeom>
        </p:spPr>
      </p:pic>
      <p:pic>
        <p:nvPicPr>
          <p:cNvPr id="7" name="Picture 6" descr="A picture containing text, screenshot, line, font&#10;&#10;Description automatically generated">
            <a:extLst>
              <a:ext uri="{FF2B5EF4-FFF2-40B4-BE49-F238E27FC236}">
                <a16:creationId xmlns:a16="http://schemas.microsoft.com/office/drawing/2014/main" id="{FDFB6133-0EE4-D237-5244-F55BD7006F2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56010" y="5132516"/>
            <a:ext cx="6655104" cy="1414118"/>
          </a:xfrm>
          <a:prstGeom prst="rect">
            <a:avLst/>
          </a:prstGeom>
        </p:spPr>
      </p:pic>
    </p:spTree>
    <p:extLst>
      <p:ext uri="{BB962C8B-B14F-4D97-AF65-F5344CB8AC3E}">
        <p14:creationId xmlns:p14="http://schemas.microsoft.com/office/powerpoint/2010/main" val="188515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B85904-EC4E-1E31-7812-D34BD68D21DE}"/>
              </a:ext>
            </a:extLst>
          </p:cNvPr>
          <p:cNvSpPr>
            <a:spLocks noGrp="1"/>
          </p:cNvSpPr>
          <p:nvPr>
            <p:ph idx="1"/>
          </p:nvPr>
        </p:nvSpPr>
        <p:spPr>
          <a:xfrm>
            <a:off x="838199" y="1825625"/>
            <a:ext cx="5537549" cy="4351338"/>
          </a:xfrm>
        </p:spPr>
        <p:txBody>
          <a:bodyPr>
            <a:normAutofit/>
          </a:bodyPr>
          <a:lstStyle/>
          <a:p>
            <a:r>
              <a:rPr lang="en-GB" sz="2800" dirty="0"/>
              <a:t>Unit: gCO</a:t>
            </a:r>
            <a:r>
              <a:rPr lang="en-GB" sz="2800" baseline="-25000" dirty="0"/>
              <a:t>2</a:t>
            </a:r>
            <a:r>
              <a:rPr lang="en-GB" sz="2800" dirty="0"/>
              <a:t>/kWh</a:t>
            </a:r>
          </a:p>
          <a:p>
            <a:r>
              <a:rPr lang="en-GB" sz="2800" dirty="0"/>
              <a:t>Carbon intensity varies:</a:t>
            </a:r>
          </a:p>
          <a:p>
            <a:pPr lvl="1"/>
            <a:r>
              <a:rPr lang="en-GB" sz="2800" dirty="0"/>
              <a:t>per day</a:t>
            </a:r>
          </a:p>
          <a:p>
            <a:pPr lvl="1"/>
            <a:r>
              <a:rPr lang="en-GB" sz="2800" dirty="0"/>
              <a:t>per season</a:t>
            </a:r>
          </a:p>
          <a:p>
            <a:pPr lvl="1"/>
            <a:r>
              <a:rPr lang="en-GB" sz="2800" dirty="0"/>
              <a:t>per region</a:t>
            </a:r>
          </a:p>
          <a:p>
            <a:r>
              <a:rPr lang="en-GB" sz="2800" dirty="0"/>
              <a:t>Can noticeably change within a few hours</a:t>
            </a:r>
          </a:p>
          <a:p>
            <a:r>
              <a:rPr lang="en-GB" sz="2800" dirty="0"/>
              <a:t>Can be forecasted up to 24-48 hrs beforehand</a:t>
            </a:r>
          </a:p>
        </p:txBody>
      </p:sp>
      <p:sp>
        <p:nvSpPr>
          <p:cNvPr id="3" name="Title 2">
            <a:extLst>
              <a:ext uri="{FF2B5EF4-FFF2-40B4-BE49-F238E27FC236}">
                <a16:creationId xmlns:a16="http://schemas.microsoft.com/office/drawing/2014/main" id="{AD54EF6E-91F4-FB39-11AE-86C6C1F7B55A}"/>
              </a:ext>
            </a:extLst>
          </p:cNvPr>
          <p:cNvSpPr>
            <a:spLocks noGrp="1"/>
          </p:cNvSpPr>
          <p:nvPr>
            <p:ph type="title"/>
          </p:nvPr>
        </p:nvSpPr>
        <p:spPr/>
        <p:txBody>
          <a:bodyPr vert="horz" lIns="0" tIns="0" rIns="0" bIns="0" rtlCol="0" anchor="t" anchorCtr="0">
            <a:normAutofit/>
          </a:bodyPr>
          <a:lstStyle/>
          <a:p>
            <a:r>
              <a:rPr lang="en-GB" sz="4800" dirty="0"/>
              <a:t>Carbon Intensity</a:t>
            </a:r>
            <a:endParaRPr lang="en-US" sz="4800" dirty="0"/>
          </a:p>
        </p:txBody>
      </p:sp>
      <p:pic>
        <p:nvPicPr>
          <p:cNvPr id="7" name="Picture 6" descr="A picture containing text, diagram, line, plot&#10;&#10;Description automatically generated">
            <a:extLst>
              <a:ext uri="{FF2B5EF4-FFF2-40B4-BE49-F238E27FC236}">
                <a16:creationId xmlns:a16="http://schemas.microsoft.com/office/drawing/2014/main" id="{4F34A59E-4FEE-2C42-64FA-36B5718CD2E1}"/>
              </a:ext>
            </a:extLst>
          </p:cNvPr>
          <p:cNvPicPr>
            <a:picLocks noChangeAspect="1"/>
          </p:cNvPicPr>
          <p:nvPr/>
        </p:nvPicPr>
        <p:blipFill>
          <a:blip r:embed="rId3"/>
          <a:stretch>
            <a:fillRect/>
          </a:stretch>
        </p:blipFill>
        <p:spPr>
          <a:xfrm>
            <a:off x="6646930" y="1825625"/>
            <a:ext cx="5545070" cy="4057816"/>
          </a:xfrm>
          <a:prstGeom prst="rect">
            <a:avLst/>
          </a:prstGeom>
        </p:spPr>
      </p:pic>
      <p:sp>
        <p:nvSpPr>
          <p:cNvPr id="6" name="TextBox 5">
            <a:extLst>
              <a:ext uri="{FF2B5EF4-FFF2-40B4-BE49-F238E27FC236}">
                <a16:creationId xmlns:a16="http://schemas.microsoft.com/office/drawing/2014/main" id="{6B9B0DB4-6D77-F343-C40F-397D1E2E8D25}"/>
              </a:ext>
            </a:extLst>
          </p:cNvPr>
          <p:cNvSpPr txBox="1"/>
          <p:nvPr/>
        </p:nvSpPr>
        <p:spPr>
          <a:xfrm>
            <a:off x="622443" y="6431532"/>
            <a:ext cx="2223499" cy="276999"/>
          </a:xfrm>
          <a:prstGeom prst="rect">
            <a:avLst/>
          </a:prstGeom>
          <a:noFill/>
        </p:spPr>
        <p:txBody>
          <a:bodyPr wrap="square" rtlCol="0">
            <a:spAutoFit/>
          </a:bodyPr>
          <a:lstStyle/>
          <a:p>
            <a:r>
              <a:rPr lang="en-GB" sz="1200" dirty="0">
                <a:hlinkClick r:id="rId4"/>
              </a:rPr>
              <a:t>Carbon Intensity API</a:t>
            </a:r>
            <a:endParaRPr lang="en-GB" sz="1200" dirty="0"/>
          </a:p>
        </p:txBody>
      </p:sp>
    </p:spTree>
    <p:extLst>
      <p:ext uri="{BB962C8B-B14F-4D97-AF65-F5344CB8AC3E}">
        <p14:creationId xmlns:p14="http://schemas.microsoft.com/office/powerpoint/2010/main" val="9283752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1.1"/>
</p:tagLst>
</file>

<file path=ppt/tags/tag2.xml><?xml version="1.0" encoding="utf-8"?>
<p:tagLst xmlns:a="http://schemas.openxmlformats.org/drawingml/2006/main" xmlns:r="http://schemas.openxmlformats.org/officeDocument/2006/relationships" xmlns:p="http://schemas.openxmlformats.org/presentationml/2006/main">
  <p:tag name="TIMING" val="|18.1|5.8|5.2|12.7"/>
</p:tagLst>
</file>

<file path=ppt/tags/tag3.xml><?xml version="1.0" encoding="utf-8"?>
<p:tagLst xmlns:a="http://schemas.openxmlformats.org/drawingml/2006/main" xmlns:r="http://schemas.openxmlformats.org/officeDocument/2006/relationships" xmlns:p="http://schemas.openxmlformats.org/presentationml/2006/main">
  <p:tag name="TIMING" val="|4.6|6.1"/>
</p:tagLst>
</file>

<file path=ppt/tags/tag4.xml><?xml version="1.0" encoding="utf-8"?>
<p:tagLst xmlns:a="http://schemas.openxmlformats.org/drawingml/2006/main" xmlns:r="http://schemas.openxmlformats.org/officeDocument/2006/relationships" xmlns:p="http://schemas.openxmlformats.org/presentationml/2006/main">
  <p:tag name="TIMING" val="|20.4|18.8|27.1|7.4"/>
</p:tagLst>
</file>

<file path=ppt/tags/tag5.xml><?xml version="1.0" encoding="utf-8"?>
<p:tagLst xmlns:a="http://schemas.openxmlformats.org/drawingml/2006/main" xmlns:r="http://schemas.openxmlformats.org/officeDocument/2006/relationships" xmlns:p="http://schemas.openxmlformats.org/presentationml/2006/main">
  <p:tag name="TIMING" val="|50|16.7|1|11.4|1.4|13.1"/>
</p:tagLst>
</file>

<file path=ppt/tags/tag6.xml><?xml version="1.0" encoding="utf-8"?>
<p:tagLst xmlns:a="http://schemas.openxmlformats.org/drawingml/2006/main" xmlns:r="http://schemas.openxmlformats.org/officeDocument/2006/relationships" xmlns:p="http://schemas.openxmlformats.org/presentationml/2006/main">
  <p:tag name="TIMING" val="|11.9|31.3"/>
</p:tagLst>
</file>

<file path=ppt/theme/theme1.xml><?xml version="1.0" encoding="utf-8"?>
<a:theme xmlns:a="http://schemas.openxmlformats.org/drawingml/2006/main" name="Office Theme">
  <a:themeElements>
    <a:clrScheme name="Branded">
      <a:dk1>
        <a:srgbClr val="041E42"/>
      </a:dk1>
      <a:lt1>
        <a:srgbClr val="FFFFFF"/>
      </a:lt1>
      <a:dk2>
        <a:srgbClr val="5E2751"/>
      </a:dk2>
      <a:lt2>
        <a:srgbClr val="890C58"/>
      </a:lt2>
      <a:accent1>
        <a:srgbClr val="00AB84"/>
      </a:accent1>
      <a:accent2>
        <a:srgbClr val="43B02A"/>
      </a:accent2>
      <a:accent3>
        <a:srgbClr val="05C3DE"/>
      </a:accent3>
      <a:accent4>
        <a:srgbClr val="4F758B"/>
      </a:accent4>
      <a:accent5>
        <a:srgbClr val="9CAF88"/>
      </a:accent5>
      <a:accent6>
        <a:srgbClr val="041E42"/>
      </a:accent6>
      <a:hlink>
        <a:srgbClr val="CE0F69"/>
      </a:hlink>
      <a:folHlink>
        <a:srgbClr val="FF9E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TotalTime>
  <Words>3017</Words>
  <Application>Microsoft Office PowerPoint</Application>
  <PresentationFormat>Widescreen</PresentationFormat>
  <Paragraphs>346</Paragraphs>
  <Slides>33</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Barlow</vt:lpstr>
      <vt:lpstr>Barlow ExtraBold</vt:lpstr>
      <vt:lpstr>Barlow ExtraLight</vt:lpstr>
      <vt:lpstr>Barlow Thin</vt:lpstr>
      <vt:lpstr>Calibri</vt:lpstr>
      <vt:lpstr>Wingdings</vt:lpstr>
      <vt:lpstr>Office Theme</vt:lpstr>
      <vt:lpstr>Exploring The Benefits of Carbon-Aware Routing</vt:lpstr>
      <vt:lpstr>Toward Net Zero Internet</vt:lpstr>
      <vt:lpstr>Motivation</vt:lpstr>
      <vt:lpstr>Motivation</vt:lpstr>
      <vt:lpstr>Motivation</vt:lpstr>
      <vt:lpstr>Carbon Footprint </vt:lpstr>
      <vt:lpstr>Carbon Footprint </vt:lpstr>
      <vt:lpstr>Power Consumption</vt:lpstr>
      <vt:lpstr>Carbon Intensity</vt:lpstr>
      <vt:lpstr>Potential Metrics</vt:lpstr>
      <vt:lpstr>Potential Metrics</vt:lpstr>
      <vt:lpstr>Potential Metrics</vt:lpstr>
      <vt:lpstr>Potential Metrics</vt:lpstr>
      <vt:lpstr>Potential Metrics</vt:lpstr>
      <vt:lpstr>Potential Metrics</vt:lpstr>
      <vt:lpstr>Potential Metrics</vt:lpstr>
      <vt:lpstr>Approach</vt:lpstr>
      <vt:lpstr>Approach: CATE</vt:lpstr>
      <vt:lpstr>Approach</vt:lpstr>
      <vt:lpstr>Traffic Patterns</vt:lpstr>
      <vt:lpstr>Traffic Patterns </vt:lpstr>
      <vt:lpstr>Results: Carbon &amp; Energy (BT)</vt:lpstr>
      <vt:lpstr>Results: Carbon &amp; Energy (GEANT)</vt:lpstr>
      <vt:lpstr>Results: Flow Intensity (BT)</vt:lpstr>
      <vt:lpstr>Results: Flow Intensity (GEANT)</vt:lpstr>
      <vt:lpstr>Results: Static/Dynamic Ratio</vt:lpstr>
      <vt:lpstr>Summary</vt:lpstr>
      <vt:lpstr>Summary</vt:lpstr>
      <vt:lpstr>Summary</vt:lpstr>
      <vt:lpstr>Summary</vt:lpstr>
      <vt:lpstr>Summary</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Jemma Proctor</dc:creator>
  <cp:lastModifiedBy>Sawsan El Zahr</cp:lastModifiedBy>
  <cp:revision>636</cp:revision>
  <dcterms:created xsi:type="dcterms:W3CDTF">2018-06-22T15:42:09Z</dcterms:created>
  <dcterms:modified xsi:type="dcterms:W3CDTF">2024-05-20T04:00:54Z</dcterms:modified>
</cp:coreProperties>
</file>