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17"/>
  </p:notesMasterIdLst>
  <p:sldIdLst>
    <p:sldId id="341" r:id="rId4"/>
    <p:sldId id="257" r:id="rId5"/>
    <p:sldId id="329" r:id="rId6"/>
    <p:sldId id="259" r:id="rId7"/>
    <p:sldId id="338" r:id="rId8"/>
    <p:sldId id="335" r:id="rId9"/>
    <p:sldId id="340" r:id="rId10"/>
    <p:sldId id="342" r:id="rId11"/>
    <p:sldId id="343" r:id="rId12"/>
    <p:sldId id="339" r:id="rId13"/>
    <p:sldId id="346" r:id="rId14"/>
    <p:sldId id="345" r:id="rId15"/>
    <p:sldId id="272" r:id="rId16"/>
  </p:sldIdLst>
  <p:sldSz cx="9144000" cy="5145088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B49"/>
    <a:srgbClr val="3F5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BB202C-316C-49A2-A7B3-8D041CBEF96E}" v="3" dt="2024-05-20T15:00:00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126" autoAdjust="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MENT Herve INNOV/NET" userId="f9ae0aca-9b64-43a8-be5d-5a289448c520" providerId="ADAL" clId="{ACBB202C-316C-49A2-A7B3-8D041CBEF96E}"/>
    <pc:docChg chg="custSel mod modSld sldOrd modMainMaster">
      <pc:chgData name="CLEMENT Herve INNOV/NET" userId="f9ae0aca-9b64-43a8-be5d-5a289448c520" providerId="ADAL" clId="{ACBB202C-316C-49A2-A7B3-8D041CBEF96E}" dt="2024-05-20T15:13:18.605" v="271" actId="113"/>
      <pc:docMkLst>
        <pc:docMk/>
      </pc:docMkLst>
      <pc:sldChg chg="modSp mod">
        <pc:chgData name="CLEMENT Herve INNOV/NET" userId="f9ae0aca-9b64-43a8-be5d-5a289448c520" providerId="ADAL" clId="{ACBB202C-316C-49A2-A7B3-8D041CBEF96E}" dt="2024-05-20T15:13:18.605" v="271" actId="113"/>
        <pc:sldMkLst>
          <pc:docMk/>
          <pc:sldMk cId="0" sldId="257"/>
        </pc:sldMkLst>
        <pc:spChg chg="mod">
          <ac:chgData name="CLEMENT Herve INNOV/NET" userId="f9ae0aca-9b64-43a8-be5d-5a289448c520" providerId="ADAL" clId="{ACBB202C-316C-49A2-A7B3-8D041CBEF96E}" dt="2024-05-20T15:13:18.605" v="271" actId="113"/>
          <ac:spMkLst>
            <pc:docMk/>
            <pc:sldMk cId="0" sldId="257"/>
            <ac:spMk id="41986" creationId="{22CF7577-8AA7-EF44-A90B-FA75374B56BB}"/>
          </ac:spMkLst>
        </pc:spChg>
      </pc:sldChg>
      <pc:sldChg chg="modSp mod">
        <pc:chgData name="CLEMENT Herve INNOV/NET" userId="f9ae0aca-9b64-43a8-be5d-5a289448c520" providerId="ADAL" clId="{ACBB202C-316C-49A2-A7B3-8D041CBEF96E}" dt="2024-05-20T15:13:05.089" v="269" actId="255"/>
        <pc:sldMkLst>
          <pc:docMk/>
          <pc:sldMk cId="0" sldId="259"/>
        </pc:sldMkLst>
        <pc:spChg chg="mod">
          <ac:chgData name="CLEMENT Herve INNOV/NET" userId="f9ae0aca-9b64-43a8-be5d-5a289448c520" providerId="ADAL" clId="{ACBB202C-316C-49A2-A7B3-8D041CBEF96E}" dt="2024-05-20T14:11:41.412" v="105" actId="20577"/>
          <ac:spMkLst>
            <pc:docMk/>
            <pc:sldMk cId="0" sldId="259"/>
            <ac:spMk id="34819" creationId="{1558D6A9-10DC-0B44-9263-52AA686BCF67}"/>
          </ac:spMkLst>
        </pc:spChg>
        <pc:spChg chg="mod">
          <ac:chgData name="CLEMENT Herve INNOV/NET" userId="f9ae0aca-9b64-43a8-be5d-5a289448c520" providerId="ADAL" clId="{ACBB202C-316C-49A2-A7B3-8D041CBEF96E}" dt="2024-05-20T15:13:05.089" v="269" actId="255"/>
          <ac:spMkLst>
            <pc:docMk/>
            <pc:sldMk cId="0" sldId="259"/>
            <ac:spMk id="46082" creationId="{5E61DC06-B085-C245-8CD0-6B5B564D611B}"/>
          </ac:spMkLst>
        </pc:spChg>
      </pc:sldChg>
      <pc:sldChg chg="modSp mod">
        <pc:chgData name="CLEMENT Herve INNOV/NET" userId="f9ae0aca-9b64-43a8-be5d-5a289448c520" providerId="ADAL" clId="{ACBB202C-316C-49A2-A7B3-8D041CBEF96E}" dt="2024-05-20T15:08:27.250" v="264" actId="20577"/>
        <pc:sldMkLst>
          <pc:docMk/>
          <pc:sldMk cId="0" sldId="272"/>
        </pc:sldMkLst>
        <pc:spChg chg="mod">
          <ac:chgData name="CLEMENT Herve INNOV/NET" userId="f9ae0aca-9b64-43a8-be5d-5a289448c520" providerId="ADAL" clId="{ACBB202C-316C-49A2-A7B3-8D041CBEF96E}" dt="2024-05-20T15:08:27.250" v="264" actId="20577"/>
          <ac:spMkLst>
            <pc:docMk/>
            <pc:sldMk cId="0" sldId="272"/>
            <ac:spMk id="71682" creationId="{8F03E101-71F6-694F-9D52-118F2D8FB583}"/>
          </ac:spMkLst>
        </pc:spChg>
      </pc:sldChg>
      <pc:sldChg chg="modSp mod">
        <pc:chgData name="CLEMENT Herve INNOV/NET" userId="f9ae0aca-9b64-43a8-be5d-5a289448c520" providerId="ADAL" clId="{ACBB202C-316C-49A2-A7B3-8D041CBEF96E}" dt="2024-05-20T15:12:50.355" v="268" actId="255"/>
        <pc:sldMkLst>
          <pc:docMk/>
          <pc:sldMk cId="0" sldId="329"/>
        </pc:sldMkLst>
        <pc:spChg chg="mod">
          <ac:chgData name="CLEMENT Herve INNOV/NET" userId="f9ae0aca-9b64-43a8-be5d-5a289448c520" providerId="ADAL" clId="{ACBB202C-316C-49A2-A7B3-8D041CBEF96E}" dt="2024-05-20T15:12:50.355" v="268" actId="255"/>
          <ac:spMkLst>
            <pc:docMk/>
            <pc:sldMk cId="0" sldId="329"/>
            <ac:spMk id="45087" creationId="{F30C8F45-4B12-1340-B5B3-D9836F18789C}"/>
          </ac:spMkLst>
        </pc:spChg>
        <pc:graphicFrameChg chg="modGraphic">
          <ac:chgData name="CLEMENT Herve INNOV/NET" userId="f9ae0aca-9b64-43a8-be5d-5a289448c520" providerId="ADAL" clId="{ACBB202C-316C-49A2-A7B3-8D041CBEF96E}" dt="2024-05-20T14:10:09.113" v="77" actId="20577"/>
          <ac:graphicFrameMkLst>
            <pc:docMk/>
            <pc:sldMk cId="0" sldId="329"/>
            <ac:graphicFrameMk id="4" creationId="{DE6227CA-7B09-8443-81AF-6EC7DEB5989B}"/>
          </ac:graphicFrameMkLst>
        </pc:graphicFrameChg>
      </pc:sldChg>
      <pc:sldChg chg="modSp mod ord">
        <pc:chgData name="CLEMENT Herve INNOV/NET" userId="f9ae0aca-9b64-43a8-be5d-5a289448c520" providerId="ADAL" clId="{ACBB202C-316C-49A2-A7B3-8D041CBEF96E}" dt="2024-05-20T15:01:04.508" v="230" actId="255"/>
        <pc:sldMkLst>
          <pc:docMk/>
          <pc:sldMk cId="4210297973" sldId="339"/>
        </pc:sldMkLst>
        <pc:spChg chg="mod">
          <ac:chgData name="CLEMENT Herve INNOV/NET" userId="f9ae0aca-9b64-43a8-be5d-5a289448c520" providerId="ADAL" clId="{ACBB202C-316C-49A2-A7B3-8D041CBEF96E}" dt="2024-05-20T15:01:04.508" v="230" actId="255"/>
          <ac:spMkLst>
            <pc:docMk/>
            <pc:sldMk cId="4210297973" sldId="339"/>
            <ac:spMk id="6" creationId="{413888D4-C43E-DB42-9303-EAFB7BDFF712}"/>
          </ac:spMkLst>
        </pc:spChg>
        <pc:spChg chg="mod">
          <ac:chgData name="CLEMENT Herve INNOV/NET" userId="f9ae0aca-9b64-43a8-be5d-5a289448c520" providerId="ADAL" clId="{ACBB202C-316C-49A2-A7B3-8D041CBEF96E}" dt="2024-05-20T15:00:00.546" v="228" actId="1076"/>
          <ac:spMkLst>
            <pc:docMk/>
            <pc:sldMk cId="4210297973" sldId="339"/>
            <ac:spMk id="38915" creationId="{572FBCA8-53B9-2948-8C36-C544557B75DD}"/>
          </ac:spMkLst>
        </pc:spChg>
      </pc:sldChg>
      <pc:sldChg chg="modSp mod">
        <pc:chgData name="CLEMENT Herve INNOV/NET" userId="f9ae0aca-9b64-43a8-be5d-5a289448c520" providerId="ADAL" clId="{ACBB202C-316C-49A2-A7B3-8D041CBEF96E}" dt="2024-05-20T14:52:06.659" v="227" actId="1076"/>
        <pc:sldMkLst>
          <pc:docMk/>
          <pc:sldMk cId="1855489810" sldId="340"/>
        </pc:sldMkLst>
        <pc:spChg chg="mod">
          <ac:chgData name="CLEMENT Herve INNOV/NET" userId="f9ae0aca-9b64-43a8-be5d-5a289448c520" providerId="ADAL" clId="{ACBB202C-316C-49A2-A7B3-8D041CBEF96E}" dt="2024-05-20T14:47:24.748" v="155" actId="1076"/>
          <ac:spMkLst>
            <pc:docMk/>
            <pc:sldMk cId="1855489810" sldId="340"/>
            <ac:spMk id="6" creationId="{70CFF95D-CC66-8999-DB9C-738F992678E0}"/>
          </ac:spMkLst>
        </pc:spChg>
        <pc:spChg chg="mod">
          <ac:chgData name="CLEMENT Herve INNOV/NET" userId="f9ae0aca-9b64-43a8-be5d-5a289448c520" providerId="ADAL" clId="{ACBB202C-316C-49A2-A7B3-8D041CBEF96E}" dt="2024-05-20T14:51:52.955" v="226" actId="948"/>
          <ac:spMkLst>
            <pc:docMk/>
            <pc:sldMk cId="1855489810" sldId="340"/>
            <ac:spMk id="38915" creationId="{A8081642-57AF-47A5-BFA6-DB8C8E9444A5}"/>
          </ac:spMkLst>
        </pc:spChg>
        <pc:graphicFrameChg chg="mod">
          <ac:chgData name="CLEMENT Herve INNOV/NET" userId="f9ae0aca-9b64-43a8-be5d-5a289448c520" providerId="ADAL" clId="{ACBB202C-316C-49A2-A7B3-8D041CBEF96E}" dt="2024-05-20T14:52:06.659" v="227" actId="1076"/>
          <ac:graphicFrameMkLst>
            <pc:docMk/>
            <pc:sldMk cId="1855489810" sldId="340"/>
            <ac:graphicFrameMk id="2" creationId="{88B6A050-AA8E-0E6E-5592-1B93537EB747}"/>
          </ac:graphicFrameMkLst>
        </pc:graphicFrameChg>
      </pc:sldChg>
      <pc:sldChg chg="modSp mod">
        <pc:chgData name="CLEMENT Herve INNOV/NET" userId="f9ae0aca-9b64-43a8-be5d-5a289448c520" providerId="ADAL" clId="{ACBB202C-316C-49A2-A7B3-8D041CBEF96E}" dt="2024-05-20T14:05:12.546" v="40" actId="947"/>
        <pc:sldMkLst>
          <pc:docMk/>
          <pc:sldMk cId="588628639" sldId="341"/>
        </pc:sldMkLst>
        <pc:spChg chg="mod">
          <ac:chgData name="CLEMENT Herve INNOV/NET" userId="f9ae0aca-9b64-43a8-be5d-5a289448c520" providerId="ADAL" clId="{ACBB202C-316C-49A2-A7B3-8D041CBEF96E}" dt="2024-05-20T14:05:12.546" v="40" actId="947"/>
          <ac:spMkLst>
            <pc:docMk/>
            <pc:sldMk cId="588628639" sldId="341"/>
            <ac:spMk id="28674" creationId="{316E745E-35ED-B646-B732-244CFA894183}"/>
          </ac:spMkLst>
        </pc:spChg>
      </pc:sldChg>
      <pc:sldChg chg="modSp mod">
        <pc:chgData name="CLEMENT Herve INNOV/NET" userId="f9ae0aca-9b64-43a8-be5d-5a289448c520" providerId="ADAL" clId="{ACBB202C-316C-49A2-A7B3-8D041CBEF96E}" dt="2024-05-20T14:23:22.057" v="153" actId="20577"/>
        <pc:sldMkLst>
          <pc:docMk/>
          <pc:sldMk cId="628696847" sldId="342"/>
        </pc:sldMkLst>
        <pc:spChg chg="mod">
          <ac:chgData name="CLEMENT Herve INNOV/NET" userId="f9ae0aca-9b64-43a8-be5d-5a289448c520" providerId="ADAL" clId="{ACBB202C-316C-49A2-A7B3-8D041CBEF96E}" dt="2024-05-20T14:23:22.057" v="153" actId="20577"/>
          <ac:spMkLst>
            <pc:docMk/>
            <pc:sldMk cId="628696847" sldId="342"/>
            <ac:spMk id="6" creationId="{413888D4-C43E-DB42-9303-EAFB7BDFF712}"/>
          </ac:spMkLst>
        </pc:spChg>
      </pc:sldChg>
      <pc:sldChg chg="modSp mod">
        <pc:chgData name="CLEMENT Herve INNOV/NET" userId="f9ae0aca-9b64-43a8-be5d-5a289448c520" providerId="ADAL" clId="{ACBB202C-316C-49A2-A7B3-8D041CBEF96E}" dt="2024-05-20T15:12:38.455" v="266" actId="1076"/>
        <pc:sldMkLst>
          <pc:docMk/>
          <pc:sldMk cId="1132057974" sldId="343"/>
        </pc:sldMkLst>
        <pc:spChg chg="mod">
          <ac:chgData name="CLEMENT Herve INNOV/NET" userId="f9ae0aca-9b64-43a8-be5d-5a289448c520" providerId="ADAL" clId="{ACBB202C-316C-49A2-A7B3-8D041CBEF96E}" dt="2024-05-20T15:12:38.455" v="266" actId="1076"/>
          <ac:spMkLst>
            <pc:docMk/>
            <pc:sldMk cId="1132057974" sldId="343"/>
            <ac:spMk id="2" creationId="{B716DC8F-030D-1C7F-56DB-549378A2DC45}"/>
          </ac:spMkLst>
        </pc:spChg>
      </pc:sldChg>
      <pc:sldChg chg="modSp mod">
        <pc:chgData name="CLEMENT Herve INNOV/NET" userId="f9ae0aca-9b64-43a8-be5d-5a289448c520" providerId="ADAL" clId="{ACBB202C-316C-49A2-A7B3-8D041CBEF96E}" dt="2024-05-20T15:07:57.245" v="259" actId="20577"/>
        <pc:sldMkLst>
          <pc:docMk/>
          <pc:sldMk cId="1860083113" sldId="345"/>
        </pc:sldMkLst>
        <pc:spChg chg="mod">
          <ac:chgData name="CLEMENT Herve INNOV/NET" userId="f9ae0aca-9b64-43a8-be5d-5a289448c520" providerId="ADAL" clId="{ACBB202C-316C-49A2-A7B3-8D041CBEF96E}" dt="2024-05-20T15:07:57.245" v="259" actId="20577"/>
          <ac:spMkLst>
            <pc:docMk/>
            <pc:sldMk cId="1860083113" sldId="345"/>
            <ac:spMk id="4" creationId="{4D52A6A7-CF03-BD6B-4C9D-3C20165300CC}"/>
          </ac:spMkLst>
        </pc:spChg>
        <pc:spChg chg="mod">
          <ac:chgData name="CLEMENT Herve INNOV/NET" userId="f9ae0aca-9b64-43a8-be5d-5a289448c520" providerId="ADAL" clId="{ACBB202C-316C-49A2-A7B3-8D041CBEF96E}" dt="2024-05-20T15:07:28.175" v="257" actId="20577"/>
          <ac:spMkLst>
            <pc:docMk/>
            <pc:sldMk cId="1860083113" sldId="345"/>
            <ac:spMk id="7" creationId="{5F0E24E5-18DE-54A8-36FE-28D4AD20E118}"/>
          </ac:spMkLst>
        </pc:spChg>
      </pc:sldChg>
      <pc:sldChg chg="modSp mod">
        <pc:chgData name="CLEMENT Herve INNOV/NET" userId="f9ae0aca-9b64-43a8-be5d-5a289448c520" providerId="ADAL" clId="{ACBB202C-316C-49A2-A7B3-8D041CBEF96E}" dt="2024-05-20T15:07:06.224" v="249" actId="20577"/>
        <pc:sldMkLst>
          <pc:docMk/>
          <pc:sldMk cId="1590589809" sldId="346"/>
        </pc:sldMkLst>
        <pc:spChg chg="mod">
          <ac:chgData name="CLEMENT Herve INNOV/NET" userId="f9ae0aca-9b64-43a8-be5d-5a289448c520" providerId="ADAL" clId="{ACBB202C-316C-49A2-A7B3-8D041CBEF96E}" dt="2024-05-20T15:04:08.538" v="241" actId="207"/>
          <ac:spMkLst>
            <pc:docMk/>
            <pc:sldMk cId="1590589809" sldId="346"/>
            <ac:spMk id="4" creationId="{4D52A6A7-CF03-BD6B-4C9D-3C20165300CC}"/>
          </ac:spMkLst>
        </pc:spChg>
        <pc:spChg chg="mod">
          <ac:chgData name="CLEMENT Herve INNOV/NET" userId="f9ae0aca-9b64-43a8-be5d-5a289448c520" providerId="ADAL" clId="{ACBB202C-316C-49A2-A7B3-8D041CBEF96E}" dt="2024-05-20T15:07:06.224" v="249" actId="20577"/>
          <ac:spMkLst>
            <pc:docMk/>
            <pc:sldMk cId="1590589809" sldId="346"/>
            <ac:spMk id="7" creationId="{5F0E24E5-18DE-54A8-36FE-28D4AD20E118}"/>
          </ac:spMkLst>
        </pc:spChg>
      </pc:sldChg>
      <pc:sldMasterChg chg="delSp mod">
        <pc:chgData name="CLEMENT Herve INNOV/NET" userId="f9ae0aca-9b64-43a8-be5d-5a289448c520" providerId="ADAL" clId="{ACBB202C-316C-49A2-A7B3-8D041CBEF96E}" dt="2024-05-20T14:04:27.028" v="14" actId="33475"/>
        <pc:sldMasterMkLst>
          <pc:docMk/>
          <pc:sldMasterMk cId="0" sldId="2147483648"/>
        </pc:sldMasterMkLst>
        <pc:spChg chg="del">
          <ac:chgData name="CLEMENT Herve INNOV/NET" userId="f9ae0aca-9b64-43a8-be5d-5a289448c520" providerId="ADAL" clId="{ACBB202C-316C-49A2-A7B3-8D041CBEF96E}" dt="2024-05-20T14:04:27.028" v="14" actId="33475"/>
          <ac:spMkLst>
            <pc:docMk/>
            <pc:sldMasterMk cId="0" sldId="2147483648"/>
            <ac:spMk id="3" creationId="{FF7C365A-EFE2-A763-800F-E88EAF7A1CD1}"/>
          </ac:spMkLst>
        </pc:spChg>
      </pc:sldMasterChg>
      <pc:sldMasterChg chg="delSp mod">
        <pc:chgData name="CLEMENT Herve INNOV/NET" userId="f9ae0aca-9b64-43a8-be5d-5a289448c520" providerId="ADAL" clId="{ACBB202C-316C-49A2-A7B3-8D041CBEF96E}" dt="2024-05-20T14:04:27.028" v="14" actId="33475"/>
        <pc:sldMasterMkLst>
          <pc:docMk/>
          <pc:sldMasterMk cId="0" sldId="2147483649"/>
        </pc:sldMasterMkLst>
        <pc:spChg chg="del">
          <ac:chgData name="CLEMENT Herve INNOV/NET" userId="f9ae0aca-9b64-43a8-be5d-5a289448c520" providerId="ADAL" clId="{ACBB202C-316C-49A2-A7B3-8D041CBEF96E}" dt="2024-05-20T14:04:27.028" v="14" actId="33475"/>
          <ac:spMkLst>
            <pc:docMk/>
            <pc:sldMasterMk cId="0" sldId="2147483649"/>
            <ac:spMk id="4" creationId="{4CAA45DF-5831-F2F5-3A94-092DF743B921}"/>
          </ac:spMkLst>
        </pc:spChg>
      </pc:sldMasterChg>
      <pc:sldMasterChg chg="delSp mod">
        <pc:chgData name="CLEMENT Herve INNOV/NET" userId="f9ae0aca-9b64-43a8-be5d-5a289448c520" providerId="ADAL" clId="{ACBB202C-316C-49A2-A7B3-8D041CBEF96E}" dt="2024-05-20T14:04:27.028" v="14" actId="33475"/>
        <pc:sldMasterMkLst>
          <pc:docMk/>
          <pc:sldMasterMk cId="0" sldId="2147483650"/>
        </pc:sldMasterMkLst>
        <pc:spChg chg="del">
          <ac:chgData name="CLEMENT Herve INNOV/NET" userId="f9ae0aca-9b64-43a8-be5d-5a289448c520" providerId="ADAL" clId="{ACBB202C-316C-49A2-A7B3-8D041CBEF96E}" dt="2024-05-20T14:04:27.028" v="14" actId="33475"/>
          <ac:spMkLst>
            <pc:docMk/>
            <pc:sldMasterMk cId="0" sldId="2147483650"/>
            <ac:spMk id="4" creationId="{1A8273B0-6465-C459-05BA-109DE7D101E6}"/>
          </ac:spMkLst>
        </pc:spChg>
      </pc:sldMasterChg>
    </pc:docChg>
  </pc:docChgLst>
  <pc:docChgLst>
    <pc:chgData name="Kevin Blumberg" userId="6a25b4ff-5824-41b9-84cb-2cae119256d9" providerId="ADAL" clId="{171B02C0-83AE-4ECA-A4DA-4DE34466D2CD}"/>
    <pc:docChg chg="undo custSel addSld delSld modSld sldOrd">
      <pc:chgData name="Kevin Blumberg" userId="6a25b4ff-5824-41b9-84cb-2cae119256d9" providerId="ADAL" clId="{171B02C0-83AE-4ECA-A4DA-4DE34466D2CD}" dt="2024-04-11T14:50:11.610" v="1919" actId="47"/>
      <pc:docMkLst>
        <pc:docMk/>
      </pc:docMkLst>
      <pc:sldChg chg="modSp mod">
        <pc:chgData name="Kevin Blumberg" userId="6a25b4ff-5824-41b9-84cb-2cae119256d9" providerId="ADAL" clId="{171B02C0-83AE-4ECA-A4DA-4DE34466D2CD}" dt="2024-04-11T13:40:05.467" v="418" actId="14100"/>
        <pc:sldMkLst>
          <pc:docMk/>
          <pc:sldMk cId="0" sldId="257"/>
        </pc:sldMkLst>
        <pc:spChg chg="mod">
          <ac:chgData name="Kevin Blumberg" userId="6a25b4ff-5824-41b9-84cb-2cae119256d9" providerId="ADAL" clId="{171B02C0-83AE-4ECA-A4DA-4DE34466D2CD}" dt="2024-04-11T13:40:05.467" v="418" actId="14100"/>
          <ac:spMkLst>
            <pc:docMk/>
            <pc:sldMk cId="0" sldId="257"/>
            <ac:spMk id="41986" creationId="{22CF7577-8AA7-EF44-A90B-FA75374B56BB}"/>
          </ac:spMkLst>
        </pc:spChg>
        <pc:graphicFrameChg chg="modGraphic">
          <ac:chgData name="Kevin Blumberg" userId="6a25b4ff-5824-41b9-84cb-2cae119256d9" providerId="ADAL" clId="{171B02C0-83AE-4ECA-A4DA-4DE34466D2CD}" dt="2024-04-11T12:59:46.394" v="272" actId="207"/>
          <ac:graphicFrameMkLst>
            <pc:docMk/>
            <pc:sldMk cId="0" sldId="257"/>
            <ac:graphicFrameMk id="7171" creationId="{A6024A46-F4FE-DE4F-B469-12E85CAE5D80}"/>
          </ac:graphicFrameMkLst>
        </pc:graphicFrameChg>
      </pc:sldChg>
      <pc:sldChg chg="modSp mod">
        <pc:chgData name="Kevin Blumberg" userId="6a25b4ff-5824-41b9-84cb-2cae119256d9" providerId="ADAL" clId="{171B02C0-83AE-4ECA-A4DA-4DE34466D2CD}" dt="2024-04-11T13:40:21.706" v="424" actId="122"/>
        <pc:sldMkLst>
          <pc:docMk/>
          <pc:sldMk cId="0" sldId="259"/>
        </pc:sldMkLst>
        <pc:spChg chg="mod">
          <ac:chgData name="Kevin Blumberg" userId="6a25b4ff-5824-41b9-84cb-2cae119256d9" providerId="ADAL" clId="{171B02C0-83AE-4ECA-A4DA-4DE34466D2CD}" dt="2024-04-11T13:02:51.844" v="306" actId="20577"/>
          <ac:spMkLst>
            <pc:docMk/>
            <pc:sldMk cId="0" sldId="259"/>
            <ac:spMk id="34819" creationId="{1558D6A9-10DC-0B44-9263-52AA686BCF67}"/>
          </ac:spMkLst>
        </pc:spChg>
        <pc:spChg chg="mod">
          <ac:chgData name="Kevin Blumberg" userId="6a25b4ff-5824-41b9-84cb-2cae119256d9" providerId="ADAL" clId="{171B02C0-83AE-4ECA-A4DA-4DE34466D2CD}" dt="2024-04-11T13:40:21.706" v="424" actId="122"/>
          <ac:spMkLst>
            <pc:docMk/>
            <pc:sldMk cId="0" sldId="259"/>
            <ac:spMk id="46082" creationId="{5E61DC06-B085-C245-8CD0-6B5B564D611B}"/>
          </ac:spMkLst>
        </pc:spChg>
      </pc:sldChg>
      <pc:sldChg chg="modSp mod">
        <pc:chgData name="Kevin Blumberg" userId="6a25b4ff-5824-41b9-84cb-2cae119256d9" providerId="ADAL" clId="{171B02C0-83AE-4ECA-A4DA-4DE34466D2CD}" dt="2024-04-11T13:35:55.278" v="310" actId="207"/>
        <pc:sldMkLst>
          <pc:docMk/>
          <pc:sldMk cId="0" sldId="272"/>
        </pc:sldMkLst>
        <pc:spChg chg="mod">
          <ac:chgData name="Kevin Blumberg" userId="6a25b4ff-5824-41b9-84cb-2cae119256d9" providerId="ADAL" clId="{171B02C0-83AE-4ECA-A4DA-4DE34466D2CD}" dt="2024-04-11T13:35:55.278" v="310" actId="207"/>
          <ac:spMkLst>
            <pc:docMk/>
            <pc:sldMk cId="0" sldId="272"/>
            <ac:spMk id="71682" creationId="{8F03E101-71F6-694F-9D52-118F2D8FB583}"/>
          </ac:spMkLst>
        </pc:spChg>
      </pc:sldChg>
      <pc:sldChg chg="modSp mod">
        <pc:chgData name="Kevin Blumberg" userId="6a25b4ff-5824-41b9-84cb-2cae119256d9" providerId="ADAL" clId="{171B02C0-83AE-4ECA-A4DA-4DE34466D2CD}" dt="2024-04-11T13:40:13.069" v="421" actId="122"/>
        <pc:sldMkLst>
          <pc:docMk/>
          <pc:sldMk cId="0" sldId="329"/>
        </pc:sldMkLst>
        <pc:spChg chg="mod">
          <ac:chgData name="Kevin Blumberg" userId="6a25b4ff-5824-41b9-84cb-2cae119256d9" providerId="ADAL" clId="{171B02C0-83AE-4ECA-A4DA-4DE34466D2CD}" dt="2024-04-11T13:40:13.069" v="421" actId="122"/>
          <ac:spMkLst>
            <pc:docMk/>
            <pc:sldMk cId="0" sldId="329"/>
            <ac:spMk id="45087" creationId="{F30C8F45-4B12-1340-B5B3-D9836F18789C}"/>
          </ac:spMkLst>
        </pc:spChg>
        <pc:graphicFrameChg chg="mod modGraphic">
          <ac:chgData name="Kevin Blumberg" userId="6a25b4ff-5824-41b9-84cb-2cae119256d9" providerId="ADAL" clId="{171B02C0-83AE-4ECA-A4DA-4DE34466D2CD}" dt="2024-04-11T13:00:52.440" v="280" actId="1076"/>
          <ac:graphicFrameMkLst>
            <pc:docMk/>
            <pc:sldMk cId="0" sldId="329"/>
            <ac:graphicFrameMk id="4" creationId="{DE6227CA-7B09-8443-81AF-6EC7DEB5989B}"/>
          </ac:graphicFrameMkLst>
        </pc:graphicFrameChg>
        <pc:picChg chg="mod">
          <ac:chgData name="Kevin Blumberg" userId="6a25b4ff-5824-41b9-84cb-2cae119256d9" providerId="ADAL" clId="{171B02C0-83AE-4ECA-A4DA-4DE34466D2CD}" dt="2024-04-11T13:01:18.091" v="285" actId="1076"/>
          <ac:picMkLst>
            <pc:docMk/>
            <pc:sldMk cId="0" sldId="329"/>
            <ac:picMk id="32801" creationId="{45B15B4E-7BBC-A34D-A107-C0B7B6BBCD1B}"/>
          </ac:picMkLst>
        </pc:picChg>
        <pc:picChg chg="mod">
          <ac:chgData name="Kevin Blumberg" userId="6a25b4ff-5824-41b9-84cb-2cae119256d9" providerId="ADAL" clId="{171B02C0-83AE-4ECA-A4DA-4DE34466D2CD}" dt="2024-04-11T13:01:04.225" v="282" actId="1076"/>
          <ac:picMkLst>
            <pc:docMk/>
            <pc:sldMk cId="0" sldId="329"/>
            <ac:picMk id="32803" creationId="{3D63D36F-7F1E-8F46-919A-B9191A3F53A4}"/>
          </ac:picMkLst>
        </pc:picChg>
        <pc:picChg chg="mod">
          <ac:chgData name="Kevin Blumberg" userId="6a25b4ff-5824-41b9-84cb-2cae119256d9" providerId="ADAL" clId="{171B02C0-83AE-4ECA-A4DA-4DE34466D2CD}" dt="2024-04-11T13:01:31.682" v="289" actId="1076"/>
          <ac:picMkLst>
            <pc:docMk/>
            <pc:sldMk cId="0" sldId="329"/>
            <ac:picMk id="32804" creationId="{046045C3-506F-4A4A-A6EA-6FF03990ACC6}"/>
          </ac:picMkLst>
        </pc:picChg>
        <pc:picChg chg="mod">
          <ac:chgData name="Kevin Blumberg" userId="6a25b4ff-5824-41b9-84cb-2cae119256d9" providerId="ADAL" clId="{171B02C0-83AE-4ECA-A4DA-4DE34466D2CD}" dt="2024-04-11T13:00:56.696" v="281" actId="1076"/>
          <ac:picMkLst>
            <pc:docMk/>
            <pc:sldMk cId="0" sldId="329"/>
            <ac:picMk id="32805" creationId="{98BD9D02-029E-1C4D-818F-F258ED825068}"/>
          </ac:picMkLst>
        </pc:picChg>
        <pc:picChg chg="mod">
          <ac:chgData name="Kevin Blumberg" userId="6a25b4ff-5824-41b9-84cb-2cae119256d9" providerId="ADAL" clId="{171B02C0-83AE-4ECA-A4DA-4DE34466D2CD}" dt="2024-04-11T13:01:29.645" v="288" actId="1076"/>
          <ac:picMkLst>
            <pc:docMk/>
            <pc:sldMk cId="0" sldId="329"/>
            <ac:picMk id="32806" creationId="{EB806FE7-8EBC-7548-80FE-2D594CEE269C}"/>
          </ac:picMkLst>
        </pc:picChg>
      </pc:sldChg>
      <pc:sldChg chg="modSp mod">
        <pc:chgData name="Kevin Blumberg" userId="6a25b4ff-5824-41b9-84cb-2cae119256d9" providerId="ADAL" clId="{171B02C0-83AE-4ECA-A4DA-4DE34466D2CD}" dt="2024-04-11T13:40:37.786" v="430" actId="122"/>
        <pc:sldMkLst>
          <pc:docMk/>
          <pc:sldMk cId="0" sldId="335"/>
        </pc:sldMkLst>
        <pc:spChg chg="mod">
          <ac:chgData name="Kevin Blumberg" userId="6a25b4ff-5824-41b9-84cb-2cae119256d9" providerId="ADAL" clId="{171B02C0-83AE-4ECA-A4DA-4DE34466D2CD}" dt="2024-04-11T13:40:37.786" v="430" actId="122"/>
          <ac:spMkLst>
            <pc:docMk/>
            <pc:sldMk cId="0" sldId="335"/>
            <ac:spMk id="6" creationId="{413888D4-C43E-DB42-9303-EAFB7BDFF712}"/>
          </ac:spMkLst>
        </pc:spChg>
      </pc:sldChg>
      <pc:sldChg chg="modSp mod">
        <pc:chgData name="Kevin Blumberg" userId="6a25b4ff-5824-41b9-84cb-2cae119256d9" providerId="ADAL" clId="{171B02C0-83AE-4ECA-A4DA-4DE34466D2CD}" dt="2024-04-11T13:40:28.854" v="427" actId="122"/>
        <pc:sldMkLst>
          <pc:docMk/>
          <pc:sldMk cId="0" sldId="338"/>
        </pc:sldMkLst>
        <pc:spChg chg="mod">
          <ac:chgData name="Kevin Blumberg" userId="6a25b4ff-5824-41b9-84cb-2cae119256d9" providerId="ADAL" clId="{171B02C0-83AE-4ECA-A4DA-4DE34466D2CD}" dt="2024-04-11T13:40:28.854" v="427" actId="122"/>
          <ac:spMkLst>
            <pc:docMk/>
            <pc:sldMk cId="0" sldId="338"/>
            <ac:spMk id="6" creationId="{76FA37F8-E924-8949-A9E6-56A71B9B4833}"/>
          </ac:spMkLst>
        </pc:spChg>
        <pc:spChg chg="mod">
          <ac:chgData name="Kevin Blumberg" userId="6a25b4ff-5824-41b9-84cb-2cae119256d9" providerId="ADAL" clId="{171B02C0-83AE-4ECA-A4DA-4DE34466D2CD}" dt="2024-04-11T13:00:26.904" v="278" actId="207"/>
          <ac:spMkLst>
            <pc:docMk/>
            <pc:sldMk cId="0" sldId="338"/>
            <ac:spMk id="36866" creationId="{94538210-BC61-B948-9CAB-B205E3D2FB8E}"/>
          </ac:spMkLst>
        </pc:spChg>
      </pc:sldChg>
      <pc:sldChg chg="modSp mod">
        <pc:chgData name="Kevin Blumberg" userId="6a25b4ff-5824-41b9-84cb-2cae119256d9" providerId="ADAL" clId="{171B02C0-83AE-4ECA-A4DA-4DE34466D2CD}" dt="2024-04-11T14:15:24.072" v="1918" actId="20577"/>
        <pc:sldMkLst>
          <pc:docMk/>
          <pc:sldMk cId="4210297973" sldId="339"/>
        </pc:sldMkLst>
        <pc:spChg chg="mod">
          <ac:chgData name="Kevin Blumberg" userId="6a25b4ff-5824-41b9-84cb-2cae119256d9" providerId="ADAL" clId="{171B02C0-83AE-4ECA-A4DA-4DE34466D2CD}" dt="2024-04-11T13:40:56.176" v="436" actId="122"/>
          <ac:spMkLst>
            <pc:docMk/>
            <pc:sldMk cId="4210297973" sldId="339"/>
            <ac:spMk id="6" creationId="{413888D4-C43E-DB42-9303-EAFB7BDFF712}"/>
          </ac:spMkLst>
        </pc:spChg>
        <pc:spChg chg="mod">
          <ac:chgData name="Kevin Blumberg" userId="6a25b4ff-5824-41b9-84cb-2cae119256d9" providerId="ADAL" clId="{171B02C0-83AE-4ECA-A4DA-4DE34466D2CD}" dt="2024-04-11T14:15:24.072" v="1918" actId="20577"/>
          <ac:spMkLst>
            <pc:docMk/>
            <pc:sldMk cId="4210297973" sldId="339"/>
            <ac:spMk id="38915" creationId="{572FBCA8-53B9-2948-8C36-C544557B75DD}"/>
          </ac:spMkLst>
        </pc:spChg>
      </pc:sldChg>
      <pc:sldChg chg="modSp mod">
        <pc:chgData name="Kevin Blumberg" userId="6a25b4ff-5824-41b9-84cb-2cae119256d9" providerId="ADAL" clId="{171B02C0-83AE-4ECA-A4DA-4DE34466D2CD}" dt="2024-04-11T13:40:46.079" v="433" actId="122"/>
        <pc:sldMkLst>
          <pc:docMk/>
          <pc:sldMk cId="1855489810" sldId="340"/>
        </pc:sldMkLst>
        <pc:spChg chg="mod">
          <ac:chgData name="Kevin Blumberg" userId="6a25b4ff-5824-41b9-84cb-2cae119256d9" providerId="ADAL" clId="{171B02C0-83AE-4ECA-A4DA-4DE34466D2CD}" dt="2024-04-11T13:40:46.079" v="433" actId="122"/>
          <ac:spMkLst>
            <pc:docMk/>
            <pc:sldMk cId="1855489810" sldId="340"/>
            <ac:spMk id="6" creationId="{70CFF95D-CC66-8999-DB9C-738F992678E0}"/>
          </ac:spMkLst>
        </pc:spChg>
        <pc:spChg chg="mod">
          <ac:chgData name="Kevin Blumberg" userId="6a25b4ff-5824-41b9-84cb-2cae119256d9" providerId="ADAL" clId="{171B02C0-83AE-4ECA-A4DA-4DE34466D2CD}" dt="2024-04-11T13:35:34.372" v="307" actId="207"/>
          <ac:spMkLst>
            <pc:docMk/>
            <pc:sldMk cId="1855489810" sldId="340"/>
            <ac:spMk id="38915" creationId="{A8081642-57AF-47A5-BFA6-DB8C8E9444A5}"/>
          </ac:spMkLst>
        </pc:spChg>
        <pc:graphicFrameChg chg="modGraphic">
          <ac:chgData name="Kevin Blumberg" userId="6a25b4ff-5824-41b9-84cb-2cae119256d9" providerId="ADAL" clId="{171B02C0-83AE-4ECA-A4DA-4DE34466D2CD}" dt="2024-04-11T13:35:38.245" v="308" actId="207"/>
          <ac:graphicFrameMkLst>
            <pc:docMk/>
            <pc:sldMk cId="1855489810" sldId="340"/>
            <ac:graphicFrameMk id="2" creationId="{88B6A050-AA8E-0E6E-5592-1B93537EB747}"/>
          </ac:graphicFrameMkLst>
        </pc:graphicFrameChg>
      </pc:sldChg>
      <pc:sldChg chg="modSp mod">
        <pc:chgData name="Kevin Blumberg" userId="6a25b4ff-5824-41b9-84cb-2cae119256d9" providerId="ADAL" clId="{171B02C0-83AE-4ECA-A4DA-4DE34466D2CD}" dt="2024-04-11T12:49:21.384" v="23" actId="33524"/>
        <pc:sldMkLst>
          <pc:docMk/>
          <pc:sldMk cId="588628639" sldId="341"/>
        </pc:sldMkLst>
        <pc:spChg chg="mod">
          <ac:chgData name="Kevin Blumberg" userId="6a25b4ff-5824-41b9-84cb-2cae119256d9" providerId="ADAL" clId="{171B02C0-83AE-4ECA-A4DA-4DE34466D2CD}" dt="2024-04-11T12:49:21.384" v="23" actId="33524"/>
          <ac:spMkLst>
            <pc:docMk/>
            <pc:sldMk cId="588628639" sldId="341"/>
            <ac:spMk id="28674" creationId="{316E745E-35ED-B646-B732-244CFA894183}"/>
          </ac:spMkLst>
        </pc:spChg>
      </pc:sldChg>
      <pc:sldChg chg="modSp mod ord">
        <pc:chgData name="Kevin Blumberg" userId="6a25b4ff-5824-41b9-84cb-2cae119256d9" providerId="ADAL" clId="{171B02C0-83AE-4ECA-A4DA-4DE34466D2CD}" dt="2024-04-11T13:41:04.155" v="439" actId="122"/>
        <pc:sldMkLst>
          <pc:docMk/>
          <pc:sldMk cId="628696847" sldId="342"/>
        </pc:sldMkLst>
        <pc:spChg chg="mod">
          <ac:chgData name="Kevin Blumberg" userId="6a25b4ff-5824-41b9-84cb-2cae119256d9" providerId="ADAL" clId="{171B02C0-83AE-4ECA-A4DA-4DE34466D2CD}" dt="2024-04-11T13:41:04.155" v="439" actId="122"/>
          <ac:spMkLst>
            <pc:docMk/>
            <pc:sldMk cId="628696847" sldId="342"/>
            <ac:spMk id="6" creationId="{413888D4-C43E-DB42-9303-EAFB7BDFF712}"/>
          </ac:spMkLst>
        </pc:spChg>
        <pc:spChg chg="mod">
          <ac:chgData name="Kevin Blumberg" userId="6a25b4ff-5824-41b9-84cb-2cae119256d9" providerId="ADAL" clId="{171B02C0-83AE-4ECA-A4DA-4DE34466D2CD}" dt="2024-04-11T12:57:48.457" v="253" actId="1076"/>
          <ac:spMkLst>
            <pc:docMk/>
            <pc:sldMk cId="628696847" sldId="342"/>
            <ac:spMk id="38915" creationId="{572FBCA8-53B9-2948-8C36-C544557B75DD}"/>
          </ac:spMkLst>
        </pc:spChg>
      </pc:sldChg>
      <pc:sldChg chg="modSp mod">
        <pc:chgData name="Kevin Blumberg" userId="6a25b4ff-5824-41b9-84cb-2cae119256d9" providerId="ADAL" clId="{171B02C0-83AE-4ECA-A4DA-4DE34466D2CD}" dt="2024-04-11T13:49:47.365" v="494" actId="122"/>
        <pc:sldMkLst>
          <pc:docMk/>
          <pc:sldMk cId="1132057974" sldId="343"/>
        </pc:sldMkLst>
        <pc:spChg chg="mod">
          <ac:chgData name="Kevin Blumberg" userId="6a25b4ff-5824-41b9-84cb-2cae119256d9" providerId="ADAL" clId="{171B02C0-83AE-4ECA-A4DA-4DE34466D2CD}" dt="2024-04-11T13:49:47.365" v="494" actId="122"/>
          <ac:spMkLst>
            <pc:docMk/>
            <pc:sldMk cId="1132057974" sldId="343"/>
            <ac:spMk id="2" creationId="{B716DC8F-030D-1C7F-56DB-549378A2DC45}"/>
          </ac:spMkLst>
        </pc:spChg>
        <pc:spChg chg="mod">
          <ac:chgData name="Kevin Blumberg" userId="6a25b4ff-5824-41b9-84cb-2cae119256d9" providerId="ADAL" clId="{171B02C0-83AE-4ECA-A4DA-4DE34466D2CD}" dt="2024-04-11T13:38:12.718" v="402" actId="207"/>
          <ac:spMkLst>
            <pc:docMk/>
            <pc:sldMk cId="1132057974" sldId="343"/>
            <ac:spMk id="7" creationId="{B50132FE-1A5E-8303-EF14-BB7FDC880D6B}"/>
          </ac:spMkLst>
        </pc:spChg>
        <pc:spChg chg="mod">
          <ac:chgData name="Kevin Blumberg" userId="6a25b4ff-5824-41b9-84cb-2cae119256d9" providerId="ADAL" clId="{171B02C0-83AE-4ECA-A4DA-4DE34466D2CD}" dt="2024-04-11T13:38:12.718" v="402" actId="207"/>
          <ac:spMkLst>
            <pc:docMk/>
            <pc:sldMk cId="1132057974" sldId="343"/>
            <ac:spMk id="11" creationId="{D01A3D0C-EFDA-1476-754F-05590CD80067}"/>
          </ac:spMkLst>
        </pc:spChg>
        <pc:spChg chg="mod">
          <ac:chgData name="Kevin Blumberg" userId="6a25b4ff-5824-41b9-84cb-2cae119256d9" providerId="ADAL" clId="{171B02C0-83AE-4ECA-A4DA-4DE34466D2CD}" dt="2024-04-11T13:38:12.718" v="402" actId="207"/>
          <ac:spMkLst>
            <pc:docMk/>
            <pc:sldMk cId="1132057974" sldId="343"/>
            <ac:spMk id="12" creationId="{B3F2423E-33D3-8206-D73F-861DBFDD8B1B}"/>
          </ac:spMkLst>
        </pc:spChg>
        <pc:spChg chg="mod">
          <ac:chgData name="Kevin Blumberg" userId="6a25b4ff-5824-41b9-84cb-2cae119256d9" providerId="ADAL" clId="{171B02C0-83AE-4ECA-A4DA-4DE34466D2CD}" dt="2024-04-11T13:38:12.718" v="402" actId="207"/>
          <ac:spMkLst>
            <pc:docMk/>
            <pc:sldMk cId="1132057974" sldId="343"/>
            <ac:spMk id="13" creationId="{388CB72F-E698-B24A-C3F5-C4D5718B962F}"/>
          </ac:spMkLst>
        </pc:spChg>
        <pc:spChg chg="mod">
          <ac:chgData name="Kevin Blumberg" userId="6a25b4ff-5824-41b9-84cb-2cae119256d9" providerId="ADAL" clId="{171B02C0-83AE-4ECA-A4DA-4DE34466D2CD}" dt="2024-04-11T13:37:51.889" v="400" actId="207"/>
          <ac:spMkLst>
            <pc:docMk/>
            <pc:sldMk cId="1132057974" sldId="343"/>
            <ac:spMk id="17" creationId="{32F9EB6C-CA2B-82D1-97A6-B8289159423F}"/>
          </ac:spMkLst>
        </pc:spChg>
        <pc:spChg chg="mod">
          <ac:chgData name="Kevin Blumberg" userId="6a25b4ff-5824-41b9-84cb-2cae119256d9" providerId="ADAL" clId="{171B02C0-83AE-4ECA-A4DA-4DE34466D2CD}" dt="2024-04-11T13:39:10.807" v="412" actId="1076"/>
          <ac:spMkLst>
            <pc:docMk/>
            <pc:sldMk cId="1132057974" sldId="343"/>
            <ac:spMk id="19" creationId="{F7B8F943-1D2C-D05C-7F14-9458191314EF}"/>
          </ac:spMkLst>
        </pc:spChg>
        <pc:spChg chg="mod">
          <ac:chgData name="Kevin Blumberg" userId="6a25b4ff-5824-41b9-84cb-2cae119256d9" providerId="ADAL" clId="{171B02C0-83AE-4ECA-A4DA-4DE34466D2CD}" dt="2024-04-11T13:39:31.304" v="415" actId="1076"/>
          <ac:spMkLst>
            <pc:docMk/>
            <pc:sldMk cId="1132057974" sldId="343"/>
            <ac:spMk id="30" creationId="{ECE70DE5-881E-ACF3-3ED0-4456D694085D}"/>
          </ac:spMkLst>
        </pc:spChg>
        <pc:spChg chg="mod">
          <ac:chgData name="Kevin Blumberg" userId="6a25b4ff-5824-41b9-84cb-2cae119256d9" providerId="ADAL" clId="{171B02C0-83AE-4ECA-A4DA-4DE34466D2CD}" dt="2024-04-11T13:39:22.513" v="414" actId="1076"/>
          <ac:spMkLst>
            <pc:docMk/>
            <pc:sldMk cId="1132057974" sldId="343"/>
            <ac:spMk id="31" creationId="{EF2CA095-2AA6-C8E4-6A2B-4BEE25815FC7}"/>
          </ac:spMkLst>
        </pc:spChg>
        <pc:cxnChg chg="mod">
          <ac:chgData name="Kevin Blumberg" userId="6a25b4ff-5824-41b9-84cb-2cae119256d9" providerId="ADAL" clId="{171B02C0-83AE-4ECA-A4DA-4DE34466D2CD}" dt="2024-04-11T13:38:40.950" v="405" actId="1076"/>
          <ac:cxnSpMkLst>
            <pc:docMk/>
            <pc:sldMk cId="1132057974" sldId="343"/>
            <ac:cxnSpMk id="22" creationId="{3D616F5F-DE20-DE27-DE29-EE643BCBD48C}"/>
          </ac:cxnSpMkLst>
        </pc:cxnChg>
        <pc:cxnChg chg="mod">
          <ac:chgData name="Kevin Blumberg" userId="6a25b4ff-5824-41b9-84cb-2cae119256d9" providerId="ADAL" clId="{171B02C0-83AE-4ECA-A4DA-4DE34466D2CD}" dt="2024-04-11T13:39:14.086" v="413" actId="1076"/>
          <ac:cxnSpMkLst>
            <pc:docMk/>
            <pc:sldMk cId="1132057974" sldId="343"/>
            <ac:cxnSpMk id="25" creationId="{7AD58331-598C-441E-CB94-D7D11A256FFD}"/>
          </ac:cxnSpMkLst>
        </pc:cxnChg>
      </pc:sldChg>
      <pc:sldChg chg="addSp delSp modSp new del mod ord">
        <pc:chgData name="Kevin Blumberg" userId="6a25b4ff-5824-41b9-84cb-2cae119256d9" providerId="ADAL" clId="{171B02C0-83AE-4ECA-A4DA-4DE34466D2CD}" dt="2024-04-11T14:50:11.610" v="1919" actId="47"/>
        <pc:sldMkLst>
          <pc:docMk/>
          <pc:sldMk cId="4258749358" sldId="344"/>
        </pc:sldMkLst>
        <pc:spChg chg="del mod">
          <ac:chgData name="Kevin Blumberg" userId="6a25b4ff-5824-41b9-84cb-2cae119256d9" providerId="ADAL" clId="{171B02C0-83AE-4ECA-A4DA-4DE34466D2CD}" dt="2024-04-11T13:43:59.119" v="454" actId="478"/>
          <ac:spMkLst>
            <pc:docMk/>
            <pc:sldMk cId="4258749358" sldId="344"/>
            <ac:spMk id="2" creationId="{6A00A1AE-9E90-07D0-5B79-4AB0235D6970}"/>
          </ac:spMkLst>
        </pc:spChg>
        <pc:spChg chg="add del mod">
          <ac:chgData name="Kevin Blumberg" userId="6a25b4ff-5824-41b9-84cb-2cae119256d9" providerId="ADAL" clId="{171B02C0-83AE-4ECA-A4DA-4DE34466D2CD}" dt="2024-04-11T13:50:46.995" v="587" actId="478"/>
          <ac:spMkLst>
            <pc:docMk/>
            <pc:sldMk cId="4258749358" sldId="344"/>
            <ac:spMk id="2" creationId="{FB764422-798A-8B12-3A6C-954F0CF99712}"/>
          </ac:spMkLst>
        </pc:spChg>
        <pc:spChg chg="add del mod">
          <ac:chgData name="Kevin Blumberg" userId="6a25b4ff-5824-41b9-84cb-2cae119256d9" providerId="ADAL" clId="{171B02C0-83AE-4ECA-A4DA-4DE34466D2CD}" dt="2024-04-11T13:42:46.387" v="449"/>
          <ac:spMkLst>
            <pc:docMk/>
            <pc:sldMk cId="4258749358" sldId="344"/>
            <ac:spMk id="4" creationId="{311C17ED-61BD-2875-E70D-877356873C93}"/>
          </ac:spMkLst>
        </pc:spChg>
        <pc:spChg chg="add mod">
          <ac:chgData name="Kevin Blumberg" userId="6a25b4ff-5824-41b9-84cb-2cae119256d9" providerId="ADAL" clId="{171B02C0-83AE-4ECA-A4DA-4DE34466D2CD}" dt="2024-04-11T13:59:06.139" v="1065" actId="1076"/>
          <ac:spMkLst>
            <pc:docMk/>
            <pc:sldMk cId="4258749358" sldId="344"/>
            <ac:spMk id="4" creationId="{4D52A6A7-CF03-BD6B-4C9D-3C20165300CC}"/>
          </ac:spMkLst>
        </pc:spChg>
        <pc:spChg chg="add mod">
          <ac:chgData name="Kevin Blumberg" userId="6a25b4ff-5824-41b9-84cb-2cae119256d9" providerId="ADAL" clId="{171B02C0-83AE-4ECA-A4DA-4DE34466D2CD}" dt="2024-04-11T13:59:06.139" v="1065" actId="1076"/>
          <ac:spMkLst>
            <pc:docMk/>
            <pc:sldMk cId="4258749358" sldId="344"/>
            <ac:spMk id="5" creationId="{3C7F25B7-2876-47D0-C97B-CE517B410AF7}"/>
          </ac:spMkLst>
        </pc:spChg>
        <pc:spChg chg="add del mod">
          <ac:chgData name="Kevin Blumberg" userId="6a25b4ff-5824-41b9-84cb-2cae119256d9" providerId="ADAL" clId="{171B02C0-83AE-4ECA-A4DA-4DE34466D2CD}" dt="2024-04-11T13:43:59.119" v="454" actId="478"/>
          <ac:spMkLst>
            <pc:docMk/>
            <pc:sldMk cId="4258749358" sldId="344"/>
            <ac:spMk id="5" creationId="{E9068110-620B-704A-1B09-7BC0652D1AC4}"/>
          </ac:spMkLst>
        </pc:spChg>
        <pc:spChg chg="add mod">
          <ac:chgData name="Kevin Blumberg" userId="6a25b4ff-5824-41b9-84cb-2cae119256d9" providerId="ADAL" clId="{171B02C0-83AE-4ECA-A4DA-4DE34466D2CD}" dt="2024-04-11T13:59:06.139" v="1065" actId="1076"/>
          <ac:spMkLst>
            <pc:docMk/>
            <pc:sldMk cId="4258749358" sldId="344"/>
            <ac:spMk id="6" creationId="{82E9CA9B-AEB4-71C5-35A1-F6DC84980799}"/>
          </ac:spMkLst>
        </pc:spChg>
        <pc:spChg chg="add mod">
          <ac:chgData name="Kevin Blumberg" userId="6a25b4ff-5824-41b9-84cb-2cae119256d9" providerId="ADAL" clId="{171B02C0-83AE-4ECA-A4DA-4DE34466D2CD}" dt="2024-04-11T13:50:24.361" v="585" actId="20577"/>
          <ac:spMkLst>
            <pc:docMk/>
            <pc:sldMk cId="4258749358" sldId="344"/>
            <ac:spMk id="7" creationId="{5F0E24E5-18DE-54A8-36FE-28D4AD20E118}"/>
          </ac:spMkLst>
        </pc:spChg>
        <pc:spChg chg="add del mod">
          <ac:chgData name="Kevin Blumberg" userId="6a25b4ff-5824-41b9-84cb-2cae119256d9" providerId="ADAL" clId="{171B02C0-83AE-4ECA-A4DA-4DE34466D2CD}" dt="2024-04-11T13:44:43.769" v="459" actId="478"/>
          <ac:spMkLst>
            <pc:docMk/>
            <pc:sldMk cId="4258749358" sldId="344"/>
            <ac:spMk id="8" creationId="{33F5C63B-C374-79A9-1434-530F4FE2AD68}"/>
          </ac:spMkLst>
        </pc:spChg>
        <pc:spChg chg="add mod">
          <ac:chgData name="Kevin Blumberg" userId="6a25b4ff-5824-41b9-84cb-2cae119256d9" providerId="ADAL" clId="{171B02C0-83AE-4ECA-A4DA-4DE34466D2CD}" dt="2024-04-11T13:59:06.139" v="1065" actId="1076"/>
          <ac:spMkLst>
            <pc:docMk/>
            <pc:sldMk cId="4258749358" sldId="344"/>
            <ac:spMk id="8" creationId="{AF89FE2D-1DB3-53E3-A281-CB8710534189}"/>
          </ac:spMkLst>
        </pc:spChg>
        <pc:spChg chg="add del mod">
          <ac:chgData name="Kevin Blumberg" userId="6a25b4ff-5824-41b9-84cb-2cae119256d9" providerId="ADAL" clId="{171B02C0-83AE-4ECA-A4DA-4DE34466D2CD}" dt="2024-04-11T13:59:14.878" v="1069"/>
          <ac:spMkLst>
            <pc:docMk/>
            <pc:sldMk cId="4258749358" sldId="344"/>
            <ac:spMk id="9" creationId="{7FB91E22-60F3-18C7-7FC3-B0A412A7B1BC}"/>
          </ac:spMkLst>
        </pc:spChg>
        <pc:graphicFrameChg chg="add del mod modGraphic">
          <ac:chgData name="Kevin Blumberg" userId="6a25b4ff-5824-41b9-84cb-2cae119256d9" providerId="ADAL" clId="{171B02C0-83AE-4ECA-A4DA-4DE34466D2CD}" dt="2024-04-11T13:52:20.234" v="677" actId="478"/>
          <ac:graphicFrameMkLst>
            <pc:docMk/>
            <pc:sldMk cId="4258749358" sldId="344"/>
            <ac:graphicFrameMk id="3" creationId="{29C1222C-C0A5-78B5-9CF0-7048B7234D07}"/>
          </ac:graphicFrameMkLst>
        </pc:graphicFrameChg>
        <pc:graphicFrameChg chg="add del mod modGraphic">
          <ac:chgData name="Kevin Blumberg" userId="6a25b4ff-5824-41b9-84cb-2cae119256d9" providerId="ADAL" clId="{171B02C0-83AE-4ECA-A4DA-4DE34466D2CD}" dt="2024-04-11T13:46:21.774" v="467" actId="3680"/>
          <ac:graphicFrameMkLst>
            <pc:docMk/>
            <pc:sldMk cId="4258749358" sldId="344"/>
            <ac:graphicFrameMk id="9" creationId="{06D4195A-7621-A183-382F-53660777BE26}"/>
          </ac:graphicFrameMkLst>
        </pc:graphicFrameChg>
        <pc:graphicFrameChg chg="add del">
          <ac:chgData name="Kevin Blumberg" userId="6a25b4ff-5824-41b9-84cb-2cae119256d9" providerId="ADAL" clId="{171B02C0-83AE-4ECA-A4DA-4DE34466D2CD}" dt="2024-04-11T13:46:35.234" v="469" actId="478"/>
          <ac:graphicFrameMkLst>
            <pc:docMk/>
            <pc:sldMk cId="4258749358" sldId="344"/>
            <ac:graphicFrameMk id="10" creationId="{A802545E-AFE4-A1AE-D4AA-86FED524AF07}"/>
          </ac:graphicFrameMkLst>
        </pc:graphicFrameChg>
        <pc:graphicFrameChg chg="add del mod modGraphic">
          <ac:chgData name="Kevin Blumberg" userId="6a25b4ff-5824-41b9-84cb-2cae119256d9" providerId="ADAL" clId="{171B02C0-83AE-4ECA-A4DA-4DE34466D2CD}" dt="2024-04-11T13:49:29.851" v="491" actId="478"/>
          <ac:graphicFrameMkLst>
            <pc:docMk/>
            <pc:sldMk cId="4258749358" sldId="344"/>
            <ac:graphicFrameMk id="11" creationId="{11998CC0-0C3D-0BF1-9C68-952C51800895}"/>
          </ac:graphicFrameMkLst>
        </pc:graphicFrameChg>
      </pc:sldChg>
      <pc:sldChg chg="delSp modSp mod">
        <pc:chgData name="Kevin Blumberg" userId="6a25b4ff-5824-41b9-84cb-2cae119256d9" providerId="ADAL" clId="{171B02C0-83AE-4ECA-A4DA-4DE34466D2CD}" dt="2024-04-11T14:12:58.510" v="1911" actId="1076"/>
        <pc:sldMkLst>
          <pc:docMk/>
          <pc:sldMk cId="1860083113" sldId="345"/>
        </pc:sldMkLst>
        <pc:spChg chg="mod">
          <ac:chgData name="Kevin Blumberg" userId="6a25b4ff-5824-41b9-84cb-2cae119256d9" providerId="ADAL" clId="{171B02C0-83AE-4ECA-A4DA-4DE34466D2CD}" dt="2024-04-11T14:12:58.510" v="1911" actId="1076"/>
          <ac:spMkLst>
            <pc:docMk/>
            <pc:sldMk cId="1860083113" sldId="345"/>
            <ac:spMk id="4" creationId="{4D52A6A7-CF03-BD6B-4C9D-3C20165300CC}"/>
          </ac:spMkLst>
        </pc:spChg>
        <pc:spChg chg="del">
          <ac:chgData name="Kevin Blumberg" userId="6a25b4ff-5824-41b9-84cb-2cae119256d9" providerId="ADAL" clId="{171B02C0-83AE-4ECA-A4DA-4DE34466D2CD}" dt="2024-04-11T14:03:45.945" v="1190" actId="478"/>
          <ac:spMkLst>
            <pc:docMk/>
            <pc:sldMk cId="1860083113" sldId="345"/>
            <ac:spMk id="5" creationId="{3C7F25B7-2876-47D0-C97B-CE517B410AF7}"/>
          </ac:spMkLst>
        </pc:spChg>
        <pc:spChg chg="del">
          <ac:chgData name="Kevin Blumberg" userId="6a25b4ff-5824-41b9-84cb-2cae119256d9" providerId="ADAL" clId="{171B02C0-83AE-4ECA-A4DA-4DE34466D2CD}" dt="2024-04-11T14:03:44.122" v="1189" actId="478"/>
          <ac:spMkLst>
            <pc:docMk/>
            <pc:sldMk cId="1860083113" sldId="345"/>
            <ac:spMk id="6" creationId="{82E9CA9B-AEB4-71C5-35A1-F6DC84980799}"/>
          </ac:spMkLst>
        </pc:spChg>
        <pc:spChg chg="del mod">
          <ac:chgData name="Kevin Blumberg" userId="6a25b4ff-5824-41b9-84cb-2cae119256d9" providerId="ADAL" clId="{171B02C0-83AE-4ECA-A4DA-4DE34466D2CD}" dt="2024-04-11T14:03:42.369" v="1188" actId="478"/>
          <ac:spMkLst>
            <pc:docMk/>
            <pc:sldMk cId="1860083113" sldId="345"/>
            <ac:spMk id="8" creationId="{AF89FE2D-1DB3-53E3-A281-CB8710534189}"/>
          </ac:spMkLst>
        </pc:spChg>
      </pc:sldChg>
      <pc:sldChg chg="delSp modSp add mod">
        <pc:chgData name="Kevin Blumberg" userId="6a25b4ff-5824-41b9-84cb-2cae119256d9" providerId="ADAL" clId="{171B02C0-83AE-4ECA-A4DA-4DE34466D2CD}" dt="2024-04-11T14:12:52.181" v="1910" actId="1076"/>
        <pc:sldMkLst>
          <pc:docMk/>
          <pc:sldMk cId="1590589809" sldId="346"/>
        </pc:sldMkLst>
        <pc:spChg chg="mod">
          <ac:chgData name="Kevin Blumberg" userId="6a25b4ff-5824-41b9-84cb-2cae119256d9" providerId="ADAL" clId="{171B02C0-83AE-4ECA-A4DA-4DE34466D2CD}" dt="2024-04-11T14:12:52.181" v="1910" actId="1076"/>
          <ac:spMkLst>
            <pc:docMk/>
            <pc:sldMk cId="1590589809" sldId="346"/>
            <ac:spMk id="4" creationId="{4D52A6A7-CF03-BD6B-4C9D-3C20165300CC}"/>
          </ac:spMkLst>
        </pc:spChg>
        <pc:spChg chg="del mod">
          <ac:chgData name="Kevin Blumberg" userId="6a25b4ff-5824-41b9-84cb-2cae119256d9" providerId="ADAL" clId="{171B02C0-83AE-4ECA-A4DA-4DE34466D2CD}" dt="2024-04-11T13:59:55.681" v="1075" actId="478"/>
          <ac:spMkLst>
            <pc:docMk/>
            <pc:sldMk cId="1590589809" sldId="346"/>
            <ac:spMk id="5" creationId="{3C7F25B7-2876-47D0-C97B-CE517B410AF7}"/>
          </ac:spMkLst>
        </pc:spChg>
        <pc:spChg chg="del mod">
          <ac:chgData name="Kevin Blumberg" userId="6a25b4ff-5824-41b9-84cb-2cae119256d9" providerId="ADAL" clId="{171B02C0-83AE-4ECA-A4DA-4DE34466D2CD}" dt="2024-04-11T14:00:13.913" v="1083"/>
          <ac:spMkLst>
            <pc:docMk/>
            <pc:sldMk cId="1590589809" sldId="346"/>
            <ac:spMk id="6" creationId="{82E9CA9B-AEB4-71C5-35A1-F6DC84980799}"/>
          </ac:spMkLst>
        </pc:spChg>
        <pc:spChg chg="del">
          <ac:chgData name="Kevin Blumberg" userId="6a25b4ff-5824-41b9-84cb-2cae119256d9" providerId="ADAL" clId="{171B02C0-83AE-4ECA-A4DA-4DE34466D2CD}" dt="2024-04-11T14:00:16.179" v="1084" actId="478"/>
          <ac:spMkLst>
            <pc:docMk/>
            <pc:sldMk cId="1590589809" sldId="346"/>
            <ac:spMk id="8" creationId="{AF89FE2D-1DB3-53E3-A281-CB87105341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>
            <a:extLst>
              <a:ext uri="{FF2B5EF4-FFF2-40B4-BE49-F238E27FC236}">
                <a16:creationId xmlns:a16="http://schemas.microsoft.com/office/drawing/2014/main" id="{4CC96CC7-DCE5-6045-873B-02989A0F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AutoShape 2">
            <a:extLst>
              <a:ext uri="{FF2B5EF4-FFF2-40B4-BE49-F238E27FC236}">
                <a16:creationId xmlns:a16="http://schemas.microsoft.com/office/drawing/2014/main" id="{D6053627-ECEC-D544-BDCB-C1AB4E60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AutoShape 3">
            <a:extLst>
              <a:ext uri="{FF2B5EF4-FFF2-40B4-BE49-F238E27FC236}">
                <a16:creationId xmlns:a16="http://schemas.microsoft.com/office/drawing/2014/main" id="{694CCBA7-0709-D04A-AB67-02EBFF8B6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E42C0CB4-A923-FA44-B977-FB5644832D0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696A411-BAB3-DF49-9DC6-BBA4F3B4022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26C39A3B-45FF-7C4D-93E1-3DD6925DD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852BD021-2DDE-7E44-A9F4-C93B25038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13F9A357-B5F2-4540-BD79-71AEAADBD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77546C9-B849-1F4A-8CC1-3DE39184E3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8D19815-141E-D943-99A5-DBC5C8113DA8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78005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09E84316-D174-114C-BC11-51D0B06012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A3814D-C967-0E4D-9095-6E0CF55C8488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5FC1FCC7-3F21-6D4B-8AD0-B47B9511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78A730BE-5216-D54F-AAA6-B97298856A8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DB255595-F425-8A43-AEF6-1665A1D09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5C49CE6-EFD8-C247-8E14-0D2A42E8721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Text Box 3">
            <a:extLst>
              <a:ext uri="{FF2B5EF4-FFF2-40B4-BE49-F238E27FC236}">
                <a16:creationId xmlns:a16="http://schemas.microsoft.com/office/drawing/2014/main" id="{BFA9C49D-8D03-E343-9094-344BFB002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2" name="Text Box 4">
            <a:extLst>
              <a:ext uri="{FF2B5EF4-FFF2-40B4-BE49-F238E27FC236}">
                <a16:creationId xmlns:a16="http://schemas.microsoft.com/office/drawing/2014/main" id="{0DFE10CD-4C5C-604F-9DD3-023BB3D06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703" name="Text Box 5">
            <a:extLst>
              <a:ext uri="{FF2B5EF4-FFF2-40B4-BE49-F238E27FC236}">
                <a16:creationId xmlns:a16="http://schemas.microsoft.com/office/drawing/2014/main" id="{38ED9574-424D-4943-9FB9-9E450B982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2BA1ABDA-6232-5A46-9869-21D0F0BA7C7D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>
            <a:extLst>
              <a:ext uri="{FF2B5EF4-FFF2-40B4-BE49-F238E27FC236}">
                <a16:creationId xmlns:a16="http://schemas.microsoft.com/office/drawing/2014/main" id="{EBF39314-3C47-E74E-BD8E-52114DBA53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17B156-389A-3E4B-AAAB-BCF02C62BC19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094D07F0-6FFD-294C-88F0-2F20629D0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B93B7F6-48CE-BB43-ADFB-2184545CC0BE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13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Text Box 2">
            <a:extLst>
              <a:ext uri="{FF2B5EF4-FFF2-40B4-BE49-F238E27FC236}">
                <a16:creationId xmlns:a16="http://schemas.microsoft.com/office/drawing/2014/main" id="{16EAEAE6-1A2C-5748-AB97-BBD872A4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383D47D-A264-414D-A68F-D33AD405FCA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13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9" name="Text Box 3">
            <a:extLst>
              <a:ext uri="{FF2B5EF4-FFF2-40B4-BE49-F238E27FC236}">
                <a16:creationId xmlns:a16="http://schemas.microsoft.com/office/drawing/2014/main" id="{6271DFB1-CB69-9948-BAD7-7CABFE750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10" name="Text Box 4">
            <a:extLst>
              <a:ext uri="{FF2B5EF4-FFF2-40B4-BE49-F238E27FC236}">
                <a16:creationId xmlns:a16="http://schemas.microsoft.com/office/drawing/2014/main" id="{A67C5078-DC03-5343-8716-C425CCA30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217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>
            <a:extLst>
              <a:ext uri="{FF2B5EF4-FFF2-40B4-BE49-F238E27FC236}">
                <a16:creationId xmlns:a16="http://schemas.microsoft.com/office/drawing/2014/main" id="{C493CA1C-9819-BC4A-A951-8DDBA8D7C2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9D8608-7582-034A-A5BF-8441C77F95FF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0C60CD42-4CC5-B64B-846F-92F8D0F1D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F4D65B0-0435-B14F-B53B-700BB3E45CC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02B9C12A-80FB-AA4F-BF15-77F76B1EC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BC67B56B-FD60-9F4F-89C0-BABC413A556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B952D5D-FFA1-3343-8697-0A4DB449A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DE8C999C-44CA-2C43-BDA1-3430E9A6B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1751" name="Text Box 5">
            <a:extLst>
              <a:ext uri="{FF2B5EF4-FFF2-40B4-BE49-F238E27FC236}">
                <a16:creationId xmlns:a16="http://schemas.microsoft.com/office/drawing/2014/main" id="{268AA53F-BDF3-B149-84E8-EC27230CA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21063D0B-A505-AC44-9138-0F920971F62C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2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56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スライド イメージ プレースホルダー 1">
            <a:extLst>
              <a:ext uri="{FF2B5EF4-FFF2-40B4-BE49-F238E27FC236}">
                <a16:creationId xmlns:a16="http://schemas.microsoft.com/office/drawing/2014/main" id="{F340DC5C-C919-724C-98C1-9DCD632B6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3794" name="ノート プレースホルダー 2">
            <a:extLst>
              <a:ext uri="{FF2B5EF4-FFF2-40B4-BE49-F238E27FC236}">
                <a16:creationId xmlns:a16="http://schemas.microsoft.com/office/drawing/2014/main" id="{B143EA1C-6262-254D-9F4C-D63C46236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5" name="スライド番号プレースホルダー 3">
            <a:extLst>
              <a:ext uri="{FF2B5EF4-FFF2-40B4-BE49-F238E27FC236}">
                <a16:creationId xmlns:a16="http://schemas.microsoft.com/office/drawing/2014/main" id="{F002A6E8-FF7E-1A49-8501-2AE18D8949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3933A8-273A-814F-8D0F-66DA8F91FDA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044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>
            <a:extLst>
              <a:ext uri="{FF2B5EF4-FFF2-40B4-BE49-F238E27FC236}">
                <a16:creationId xmlns:a16="http://schemas.microsoft.com/office/drawing/2014/main" id="{A5B8A910-82D1-C943-8EE0-B1DB105F19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29EDF0-F9EA-F04D-AF84-8D133C7EC8FB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E1C27C97-BF72-9D47-9895-66561616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120DDC95-1301-D744-BBEF-4699CB0C1FCD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75866EDC-AA12-C449-95FA-45ADAE7F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E81A235-19AC-A641-92DD-D222E790C9B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58FDBA62-8414-9A45-816A-9B930A01A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4A669A6A-6A1A-B947-BC57-86D8CFBE1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112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スライド イメージ プレースホルダー 1">
            <a:extLst>
              <a:ext uri="{FF2B5EF4-FFF2-40B4-BE49-F238E27FC236}">
                <a16:creationId xmlns:a16="http://schemas.microsoft.com/office/drawing/2014/main" id="{0084D085-48D8-8C49-A8AD-A6B22595F2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7890" name="ノート プレースホルダー 2">
            <a:extLst>
              <a:ext uri="{FF2B5EF4-FFF2-40B4-BE49-F238E27FC236}">
                <a16:creationId xmlns:a16="http://schemas.microsoft.com/office/drawing/2014/main" id="{CD826AA6-382B-B74C-893E-DEE640C18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Zoom url is published in the calendar one week before the meeting.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Minutes are public</a:t>
            </a:r>
          </a:p>
        </p:txBody>
      </p:sp>
      <p:sp>
        <p:nvSpPr>
          <p:cNvPr id="37891" name="スライド番号プレースホルダー 3">
            <a:extLst>
              <a:ext uri="{FF2B5EF4-FFF2-40B4-BE49-F238E27FC236}">
                <a16:creationId xmlns:a16="http://schemas.microsoft.com/office/drawing/2014/main" id="{C55C0B52-00C2-5B40-B5F0-D650F561BA2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5E9984-7868-5545-9E2C-F6EF8D81C7BB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7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7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491B1-8B56-589A-FE0E-CF962B470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0BE264F5-3173-630E-C5EC-A526E00A44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7EF4D17C-F1E6-1DB1-8130-3622A081F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1DEF7CB7-EBC5-F574-0D7E-A8541AB5CDED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65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05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9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86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2463800"/>
            <a:ext cx="2052638" cy="208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63800"/>
            <a:ext cx="6007100" cy="2082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593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888A95-44F6-8749-9965-325BCF05E9E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43AA3-334C-7949-9733-A4597BBBA8B5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9359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15EE11-D8A5-1742-8A7E-150B0F0978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EC246-B854-0848-BB12-6B5BB8320350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1734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A097A1-9924-1246-81C8-9B27821019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782BC-27D7-CA4F-9FC0-93BF931AE9B3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445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44638"/>
            <a:ext cx="4022725" cy="307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44638"/>
            <a:ext cx="4024312" cy="307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837E7A-B978-CB47-B3CC-0DE76B7D0C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59033-FA66-CF4B-9F64-57C86D2F721A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1910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CA2E57F-FD20-174E-B948-ECF04B0C682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F0FF8-DEC8-E546-B954-15FEC2F1A83A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65082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616374-927E-C94E-8A39-97D9B8B758C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EC692-DBAC-D243-97EA-020C5838A155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39428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AB9A600-5A4D-694C-BB7E-D7B160A126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0EDE3-DDB5-B945-8CF4-ECB47875D3C0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1133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0CD7F4-579F-5F41-980E-952F2AA2D0E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69B3E-4F49-5645-8189-EF4478F89730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180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019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FE1A63-208A-AB44-A5B1-B57E1BC8E9B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76C90-2032-9B45-88D2-218B2574C99E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5813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580292-AECF-CF4B-9AA2-76411BF33D6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DA32B-2382-BB4B-8EF9-8EA3D48F44DF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05454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006475"/>
            <a:ext cx="2049462" cy="3609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06475"/>
            <a:ext cx="5997575" cy="36099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489CB6-BB9A-2340-AE29-746810538D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AD936-6A06-2849-BF52-24594F9F0B07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41058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799"/>
            </a:lvl1pPr>
          </a:lstStyle>
          <a:p>
            <a:r>
              <a:rPr lang="ja-JP" altLang="en-US"/>
              <a:t>マスター タイトルの書式設定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8984" y="1545551"/>
            <a:ext cx="8206032" cy="30791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AU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B6C7062-5A61-A342-9FB4-A4B4D31A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85888" y="4786313"/>
            <a:ext cx="7291387" cy="163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424532D-5EB7-4D4A-9881-0B176C17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5138" y="4786313"/>
            <a:ext cx="392112" cy="163512"/>
          </a:xfrm>
        </p:spPr>
        <p:txBody>
          <a:bodyPr/>
          <a:lstStyle>
            <a:lvl1pPr>
              <a:defRPr/>
            </a:lvl1pPr>
          </a:lstStyle>
          <a:p>
            <a:fld id="{D6B529E3-8226-934F-AB0C-B9B87FA45840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293114"/>
      </p:ext>
    </p:extLst>
  </p:cSld>
  <p:clrMapOvr>
    <a:masterClrMapping/>
  </p:clrMapOvr>
  <p:transition spd="med"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4" y="1708383"/>
            <a:ext cx="8172440" cy="145827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2249" b="1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614" y="3225217"/>
            <a:ext cx="8175823" cy="1291694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40864791"/>
      </p:ext>
    </p:extLst>
  </p:cSld>
  <p:clrMapOvr>
    <a:masterClrMapping/>
  </p:clrMapOvr>
  <p:transition spd="med">
    <p:fad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AC1DF4-2C0D-2B4C-903A-4AED15737E2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BC0E-648F-8E42-98DF-CA773E98EEE8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65076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9DE3F9-3954-4C48-B65B-FA57E7FE507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42F02-F5F2-AB44-8F93-8357AF349520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57920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39B1DD-1964-6949-95F9-F8AC2BD6D6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C79EB-285E-174A-ADAE-837E8DA7EC4A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29339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E31920-9D17-734D-A3C5-32AE377AAE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252EB-E5F7-294D-BB2E-1257200D6F01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6127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D0A7EB3-1D00-F54C-AF50-9335ACAF3C5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963E3-E2AA-3E4A-9D8D-E3363E531607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6988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939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5D5F59-6242-BE47-BC9B-F4F458295EB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A0FE-5DB9-F543-BEF0-19E8A807D3BD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48227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6AB7A44-B339-964D-A7B3-33477AD27E4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BD379-5459-7344-97E6-E066C7B911A1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46098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ECC5C6-FBDF-A540-863D-5831DF77712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E9D54-4F9B-D843-92A4-90A5F9A1D675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53963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0D2587-09ED-744C-A0DF-B1783B90A9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8F2D1-4BDE-0F45-8A1F-9FF9F853A0F5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11073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8700FB-AA5D-7542-BDD8-F5643321F5F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8B805-F746-CF4E-A1B3-F76668F5AD79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01410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006475"/>
            <a:ext cx="2049462" cy="362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06475"/>
            <a:ext cx="5997575" cy="3627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3EC525-4875-3A4A-995E-C6868009884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5F03D-615E-2049-AE5F-BD936411F4D2}" type="slidenum">
              <a:rPr lang="pt-BR" altLang="en-US"/>
              <a:pPr/>
              <a:t>‹N°›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040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97275"/>
            <a:ext cx="4029075" cy="949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3597275"/>
            <a:ext cx="4030663" cy="949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69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55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2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2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7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98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994F3667-D3EB-364C-95C0-BE7CC47D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6CFFEAEE-2FE0-1A4A-A6D9-AB1D7DB7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51E2E21F-104E-C34E-AF8B-A523FE687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2463800"/>
            <a:ext cx="82089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825A7706-6F07-D54C-A71B-AB8F2A1F0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97275"/>
            <a:ext cx="821213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5ECFCC65-1B23-9B45-BB46-3D8F5A44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84AF6F85-D7C1-A44E-95AF-A7BF842F8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06475"/>
            <a:ext cx="81994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896F839C-DF5C-9440-A552-BE7BB1AAD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44638"/>
            <a:ext cx="8199437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1DED115E-68A8-0F42-A875-11BD01AC6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4784725"/>
            <a:ext cx="72913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1C5172-219B-F244-A755-85D2592B9F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65138" y="4784725"/>
            <a:ext cx="385762" cy="155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700" b="1">
                <a:solidFill>
                  <a:srgbClr val="002B49"/>
                </a:solidFill>
                <a:latin typeface="Times New Roman" panose="02020603050405020304" pitchFamily="18" charset="0"/>
              </a:defRPr>
            </a:lvl1pPr>
          </a:lstStyle>
          <a:p>
            <a:fld id="{D3986186-B792-6641-9280-2DC03FDD3193}" type="slidenum">
              <a:rPr lang="pt-BR" altLang="en-US"/>
              <a:pPr/>
              <a:t>‹N°›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18" r:id="rId12"/>
    <p:sldLayoutId id="2147483919" r:id="rId13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AD1FFEF2-B001-BD4D-925E-C28A38B4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6C8FAED7-5086-F942-9BF7-0FB322DEE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06475"/>
            <a:ext cx="81994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BABC159C-31C2-2248-8F9D-C8BF266EA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67263"/>
            <a:ext cx="2133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A344B044-1E66-1D4D-9F0E-32AA08F43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4784725"/>
            <a:ext cx="72913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0BEA1B2-CDDB-0D49-AAC7-A86D0833BAD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65138" y="4784725"/>
            <a:ext cx="385762" cy="155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700" b="1">
                <a:solidFill>
                  <a:srgbClr val="002B49"/>
                </a:solidFill>
                <a:latin typeface="Times New Roman" panose="02020603050405020304" pitchFamily="18" charset="0"/>
              </a:defRPr>
            </a:lvl1pPr>
          </a:lstStyle>
          <a:p>
            <a:fld id="{1184464A-EC9E-A649-AB96-1685625F46B7}" type="slidenum">
              <a:rPr lang="pt-BR" altLang="en-US"/>
              <a:pPr/>
              <a:t>‹N°›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so.icann.org/icp-2-review/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o.icann.org/documents/operational-documents/operating-procedures-of-the-address-council-of-the-address-supporting-organizatio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316E745E-35ED-B646-B732-244CFA894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10744"/>
            <a:ext cx="82153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  <a:defRPr/>
            </a:pPr>
            <a:r>
              <a:rPr lang="en-US" sz="2400" b="1" dirty="0">
                <a:solidFill>
                  <a:srgbClr val="FFFFFF"/>
                </a:solidFill>
              </a:rPr>
              <a:t>ASO AC Update</a:t>
            </a:r>
          </a:p>
          <a:p>
            <a:pPr algn="ctr" eaLnBrk="1" hangingPunct="1">
              <a:lnSpc>
                <a:spcPct val="80000"/>
              </a:lnSpc>
              <a:buSzPct val="100000"/>
              <a:defRPr/>
            </a:pPr>
            <a:endParaRPr lang="en-US" sz="2400" b="1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80000"/>
              </a:lnSpc>
              <a:buSzPct val="100000"/>
              <a:defRPr/>
            </a:pPr>
            <a:r>
              <a:rPr lang="en-US" sz="2400" b="1" dirty="0">
                <a:solidFill>
                  <a:srgbClr val="FFFFFF"/>
                </a:solidFill>
              </a:rPr>
              <a:t>RIPE 88</a:t>
            </a:r>
          </a:p>
          <a:p>
            <a:pPr algn="ctr" eaLnBrk="1" hangingPunct="1">
              <a:lnSpc>
                <a:spcPct val="80000"/>
              </a:lnSpc>
              <a:buSzPct val="100000"/>
              <a:defRPr/>
            </a:pPr>
            <a:endParaRPr lang="en-US" sz="2400" b="1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80000"/>
              </a:lnSpc>
              <a:buSzPct val="100000"/>
              <a:defRPr/>
            </a:pPr>
            <a:r>
              <a:rPr lang="en-US" sz="1800" b="1" dirty="0">
                <a:solidFill>
                  <a:srgbClr val="FFFFFF"/>
                </a:solidFill>
              </a:rPr>
              <a:t>May 22</a:t>
            </a:r>
            <a:r>
              <a:rPr lang="en-US" sz="1800" b="1" baseline="30000" dirty="0">
                <a:solidFill>
                  <a:srgbClr val="FFFFFF"/>
                </a:solidFill>
              </a:rPr>
              <a:t>nd – </a:t>
            </a:r>
            <a:r>
              <a:rPr lang="en-US" sz="1800" b="1" dirty="0">
                <a:solidFill>
                  <a:srgbClr val="FFFFFF"/>
                </a:solidFill>
              </a:rPr>
              <a:t>23</a:t>
            </a:r>
            <a:r>
              <a:rPr lang="en-US" sz="1800" b="1" baseline="30000" dirty="0">
                <a:solidFill>
                  <a:srgbClr val="FFFFFF"/>
                </a:solidFill>
              </a:rPr>
              <a:t>rd</a:t>
            </a:r>
            <a:r>
              <a:rPr lang="en-US" sz="1800" b="1" dirty="0">
                <a:solidFill>
                  <a:srgbClr val="FFFFFF"/>
                </a:solidFill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588628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番号プレースホルダー 2">
            <a:extLst>
              <a:ext uri="{FF2B5EF4-FFF2-40B4-BE49-F238E27FC236}">
                <a16:creationId xmlns:a16="http://schemas.microsoft.com/office/drawing/2014/main" id="{F275A66E-584D-514B-9925-E02A8E8C258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</a:pPr>
            <a:fld id="{32EF70ED-C4E3-B54F-BEE4-31E46C5704FD}" type="slidenum">
              <a:rPr lang="pt-BR" altLang="en-US" sz="800"/>
              <a:pPr eaLnBrk="0" hangingPunct="0">
                <a:lnSpc>
                  <a:spcPct val="80000"/>
                </a:lnSpc>
                <a:buClr>
                  <a:srgbClr val="000000"/>
                </a:buClr>
              </a:pPr>
              <a:t>10</a:t>
            </a:fld>
            <a:endParaRPr lang="pt-BR" altLang="en-US" sz="800"/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AU" altLang="en-US" sz="22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" name="Shape 201">
            <a:extLst>
              <a:ext uri="{FF2B5EF4-FFF2-40B4-BE49-F238E27FC236}">
                <a16:creationId xmlns:a16="http://schemas.microsoft.com/office/drawing/2014/main" id="{413888D4-C43E-DB42-9303-EAFB7BDFF712}"/>
              </a:ext>
            </a:extLst>
          </p:cNvPr>
          <p:cNvSpPr txBox="1">
            <a:spLocks/>
          </p:cNvSpPr>
          <p:nvPr/>
        </p:nvSpPr>
        <p:spPr>
          <a:xfrm>
            <a:off x="-198438" y="862807"/>
            <a:ext cx="9144000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sz="2400" dirty="0">
                <a:solidFill>
                  <a:srgbClr val="0A406B"/>
                </a:solidFill>
                <a:ea typeface="Arial"/>
                <a:cs typeface="Arial"/>
              </a:rPr>
              <a:t>ICP-2 Review</a:t>
            </a:r>
            <a:endParaRPr lang="en-GB" sz="2400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572FBCA8-53B9-2948-8C36-C544557B7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05744"/>
            <a:ext cx="8137525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lvl="1" indent="0">
              <a:spcAft>
                <a:spcPts val="600"/>
              </a:spcAft>
            </a:pPr>
            <a:r>
              <a:rPr lang="en-US" altLang="en-US" sz="1600" dirty="0">
                <a:solidFill>
                  <a:schemeClr val="tx1"/>
                </a:solidFill>
              </a:rPr>
              <a:t>In October 2023, the NRO EC sought the ASO AC’s assistance with two tasks that should help strengthen the RIR system.</a:t>
            </a:r>
          </a:p>
          <a:p>
            <a:pPr marL="1137150" lvl="3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chemeClr val="tx1"/>
                </a:solidFill>
              </a:rPr>
              <a:t>Review draft ICP-2 Implementation Procedures.</a:t>
            </a:r>
          </a:p>
          <a:p>
            <a:pPr marL="1137150" lvl="3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chemeClr val="tx1"/>
                </a:solidFill>
              </a:rPr>
              <a:t>Strengthening ICP-2.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The ASO AC held a F2F Meeting (29-30 January) in Montevideo, Uruguay to complete the first task. 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The ASO AC provided its feedback to the NRO EC in early February 2024.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The ASO AC continued to work on the tasks in its next F2F meeting during ICANN79 San Juan (4-6 March).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The process of reviewing and updating the ICP-2 will be done in 2024/2025. </a:t>
            </a:r>
          </a:p>
        </p:txBody>
      </p:sp>
    </p:spTree>
    <p:extLst>
      <p:ext uri="{BB962C8B-B14F-4D97-AF65-F5344CB8AC3E}">
        <p14:creationId xmlns:p14="http://schemas.microsoft.com/office/powerpoint/2010/main" val="421029797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0E24E5-18DE-54A8-36FE-28D4AD20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6475"/>
            <a:ext cx="9143999" cy="506413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A406B"/>
                </a:solidFill>
                <a:cs typeface="Arial"/>
              </a:rPr>
              <a:t>ICP-2 Timeline and Review (1/2)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52A6A7-CF03-BD6B-4C9D-3C20165300CC}"/>
              </a:ext>
            </a:extLst>
          </p:cNvPr>
          <p:cNvSpPr txBox="1"/>
          <p:nvPr/>
        </p:nvSpPr>
        <p:spPr>
          <a:xfrm>
            <a:off x="381000" y="1512888"/>
            <a:ext cx="8534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February - March 2024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Review and Approve Timeline</a:t>
            </a:r>
          </a:p>
          <a:p>
            <a:r>
              <a:rPr lang="en-US" sz="1600" dirty="0">
                <a:solidFill>
                  <a:schemeClr val="tx1"/>
                </a:solidFill>
              </a:rPr>
              <a:t>March - July 2024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Develop Principles Document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Provide RIR Updates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Public Page with Timeline and ASO Working documents (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ICP-2 Review | The Address Supporting Organization (ASO ICANN)</a:t>
            </a:r>
            <a:r>
              <a:rPr lang="en-US" sz="1600" dirty="0"/>
              <a:t>)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r>
              <a:rPr lang="en-US" sz="1600" dirty="0">
                <a:solidFill>
                  <a:schemeClr val="tx1"/>
                </a:solidFill>
              </a:rPr>
              <a:t>June 2024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Draft of Principals document for Review by NRO EC</a:t>
            </a:r>
          </a:p>
          <a:p>
            <a:r>
              <a:rPr lang="en-US" sz="1600" dirty="0">
                <a:solidFill>
                  <a:schemeClr val="tx1"/>
                </a:solidFill>
              </a:rPr>
              <a:t>July 2024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Finalized Principles document for community consultation</a:t>
            </a:r>
          </a:p>
          <a:p>
            <a:r>
              <a:rPr lang="en-US" sz="1600" dirty="0">
                <a:solidFill>
                  <a:schemeClr val="tx1"/>
                </a:solidFill>
              </a:rPr>
              <a:t>August 2024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ASO AC consultation via form/survey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058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0E24E5-18DE-54A8-36FE-28D4AD20E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6475"/>
            <a:ext cx="9143999" cy="506413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A406B"/>
                </a:solidFill>
                <a:cs typeface="Arial"/>
              </a:rPr>
              <a:t>ICP-2 Timeline and Review (2/2)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52A6A7-CF03-BD6B-4C9D-3C20165300CC}"/>
              </a:ext>
            </a:extLst>
          </p:cNvPr>
          <p:cNvSpPr txBox="1"/>
          <p:nvPr/>
        </p:nvSpPr>
        <p:spPr>
          <a:xfrm>
            <a:off x="381000" y="1512888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September – November 2024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Provide update on consultation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during RIR meetings, promote awareness</a:t>
            </a:r>
          </a:p>
          <a:p>
            <a:r>
              <a:rPr lang="en-US" sz="1600" dirty="0">
                <a:solidFill>
                  <a:schemeClr val="tx1"/>
                </a:solidFill>
              </a:rPr>
              <a:t>December 2024 – January 2025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Draft Revised Policy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Provide Final Draft to NRO EC by end of January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Open Consultation on Draft Policy</a:t>
            </a:r>
          </a:p>
          <a:p>
            <a:r>
              <a:rPr lang="en-US" sz="1600" dirty="0">
                <a:solidFill>
                  <a:schemeClr val="tx1"/>
                </a:solidFill>
              </a:rPr>
              <a:t>February – April 2025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Present Draft to RIR Community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Final revisions of the Policy</a:t>
            </a:r>
          </a:p>
          <a:p>
            <a:r>
              <a:rPr lang="en-US" sz="1600" dirty="0">
                <a:solidFill>
                  <a:schemeClr val="tx1"/>
                </a:solidFill>
              </a:rPr>
              <a:t>June 2025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Final ASO AC Report of Policy to be provided to NRO EC and ICANN for consideration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8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8F03E101-71F6-694F-9D52-118F2D8F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2877344"/>
            <a:ext cx="251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9900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3600" b="1" dirty="0">
                <a:solidFill>
                  <a:schemeClr val="tx1"/>
                </a:solidFill>
                <a:latin typeface="Century Gothic" charset="0"/>
              </a:rPr>
              <a:t>Thank you</a:t>
            </a:r>
            <a:br>
              <a:rPr lang="en-US" sz="3600" b="1" dirty="0">
                <a:solidFill>
                  <a:schemeClr val="tx1"/>
                </a:solidFill>
                <a:latin typeface="Century Gothic" charset="0"/>
              </a:rPr>
            </a:br>
            <a:br>
              <a:rPr lang="en-US" sz="3600" b="1" dirty="0">
                <a:solidFill>
                  <a:schemeClr val="tx1"/>
                </a:solidFill>
                <a:latin typeface="Century Gothic" charset="0"/>
              </a:rPr>
            </a:br>
            <a:endParaRPr lang="en-US" sz="3600" b="1" dirty="0">
              <a:solidFill>
                <a:schemeClr val="tx1"/>
              </a:solidFill>
              <a:latin typeface="Century Gothic" charset="0"/>
            </a:endParaRPr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61ACFCBC-6640-364E-BC21-123A51C8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10CE3FBD-E80C-2C46-ABAA-A47E0D7AA284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13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22CF7577-8AA7-EF44-A90B-FA75374B5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1550"/>
            <a:ext cx="9143999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srgbClr val="0A406B"/>
                </a:solidFill>
                <a:latin typeface="+mj-lt"/>
                <a:cs typeface="Arial"/>
              </a:rPr>
              <a:t>ICANN ASO AC (Address Council)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AC9A7FAA-8FEA-A040-B751-26ECC8492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3EE7B5A1-B59A-F542-B2D0-73F5F8EE8B65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2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  <p:graphicFrame>
        <p:nvGraphicFramePr>
          <p:cNvPr id="7171" name="Group 3">
            <a:extLst>
              <a:ext uri="{FF2B5EF4-FFF2-40B4-BE49-F238E27FC236}">
                <a16:creationId xmlns:a16="http://schemas.microsoft.com/office/drawing/2014/main" id="{A6024A46-F4FE-DE4F-B469-12E85CAE5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940597"/>
              </p:ext>
            </p:extLst>
          </p:nvPr>
        </p:nvGraphicFramePr>
        <p:xfrm>
          <a:off x="990600" y="1535112"/>
          <a:ext cx="7315200" cy="3411538"/>
        </p:xfrm>
        <a:graphic>
          <a:graphicData uri="http://schemas.openxmlformats.org/drawingml/2006/table">
            <a:tbl>
              <a:tblPr/>
              <a:tblGrid>
                <a:gridCol w="2341312">
                  <a:extLst>
                    <a:ext uri="{9D8B030D-6E8A-4147-A177-3AD203B41FA5}">
                      <a16:colId xmlns:a16="http://schemas.microsoft.com/office/drawing/2014/main" val="1165758050"/>
                    </a:ext>
                  </a:extLst>
                </a:gridCol>
                <a:gridCol w="4973888">
                  <a:extLst>
                    <a:ext uri="{9D8B030D-6E8A-4147-A177-3AD203B41FA5}">
                      <a16:colId xmlns:a16="http://schemas.microsoft.com/office/drawing/2014/main" val="1706057599"/>
                    </a:ext>
                  </a:extLst>
                </a:gridCol>
              </a:tblGrid>
              <a:tr h="3175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Who is it?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The NRO Number Council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441273"/>
                  </a:ext>
                </a:extLst>
              </a:tr>
              <a:tr h="3175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What is it?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Number Resource Policy Advisory Body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658504"/>
                  </a:ext>
                </a:extLst>
              </a:tr>
              <a:tr h="83978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How is it Organized?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15 Members [3 From Each Region]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2 Elected at Large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1 Appointed by RIR Board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RIR &amp; ICANN Observers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101409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Term of Office?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Different for every RIR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350796"/>
                  </a:ext>
                </a:extLst>
              </a:tr>
              <a:tr h="89852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What Does it Do?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Advise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ICANN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Board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AU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Overseeing the Global PDP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Appoint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ICANN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Board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Members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(2)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Appoint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member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to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ICANN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NomCom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(1)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985284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When Does It Meet?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Telephonic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  <a:ea typeface="新細明體" panose="02020500000000000000" pitchFamily="18" charset="-120"/>
                        </a:rPr>
                        <a:t>–</a:t>
                      </a: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Monthly</a:t>
                      </a:r>
                      <a:endParaRPr kumimoji="0" lang="pt-BR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F2F - </a:t>
                      </a:r>
                      <a:r>
                        <a:rPr kumimoji="0" lang="pt-BR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Annually</a:t>
                      </a:r>
                      <a:endParaRPr kumimoji="0" lang="pt-BR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382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1">
            <a:extLst>
              <a:ext uri="{FF2B5EF4-FFF2-40B4-BE49-F238E27FC236}">
                <a16:creationId xmlns:a16="http://schemas.microsoft.com/office/drawing/2014/main" id="{DE6227CA-7B09-8443-81AF-6EC7DEB59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0595"/>
              </p:ext>
            </p:extLst>
          </p:nvPr>
        </p:nvGraphicFramePr>
        <p:xfrm>
          <a:off x="465138" y="1592261"/>
          <a:ext cx="7238999" cy="3230564"/>
        </p:xfrm>
        <a:graphic>
          <a:graphicData uri="http://schemas.openxmlformats.org/drawingml/2006/table">
            <a:tbl>
              <a:tblPr/>
              <a:tblGrid>
                <a:gridCol w="2590798">
                  <a:extLst>
                    <a:ext uri="{9D8B030D-6E8A-4147-A177-3AD203B41FA5}">
                      <a16:colId xmlns:a16="http://schemas.microsoft.com/office/drawing/2014/main" val="4171351564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739636132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3346071169"/>
                    </a:ext>
                  </a:extLst>
                </a:gridCol>
              </a:tblGrid>
              <a:tr h="227013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604020202020204" pitchFamily="34" charset="0"/>
                          <a:ea typeface="新細明體" panose="02020500000000000000" pitchFamily="18" charset="-120"/>
                        </a:rPr>
                        <a:t>REGION</a:t>
                      </a:r>
                    </a:p>
                  </a:txBody>
                  <a:tcPr marL="64642" marR="64642" marT="27251" marB="272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604020202020204" pitchFamily="34" charset="0"/>
                          <a:ea typeface="新細明體" panose="02020500000000000000" pitchFamily="18" charset="-120"/>
                        </a:rPr>
                        <a:t>Member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604020202020204" pitchFamily="34" charset="0"/>
                          <a:ea typeface="新細明體" panose="02020500000000000000" pitchFamily="18" charset="-120"/>
                        </a:rPr>
                        <a:t>Term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774514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25645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Gaurav </a:t>
                      </a:r>
                      <a:r>
                        <a:rPr kumimoji="0" lang="en-AU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Kansal</a:t>
                      </a:r>
                      <a:endParaRPr kumimoji="0" lang="en-A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Nicole Chan* [Vice Chair]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Di Ma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2023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</a:t>
                      </a: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2024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2024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2025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792726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Kevin Blumberg*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Nick Nugent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Chris Quesada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2024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2023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2022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2024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524035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Esteban </a:t>
                      </a: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Lescano</a:t>
                      </a: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Jorge 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Ricardo </a:t>
                      </a:r>
                      <a:r>
                        <a:rPr kumimoji="0" lang="en-US" altLang="zh-TW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Patara</a:t>
                      </a:r>
                      <a:r>
                        <a:rPr kumimoji="0" lang="en-US" altLang="ja-JP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[Vice Chair]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Apr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 – 31 Mar 2024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2024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2022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2024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170654"/>
                  </a:ext>
                </a:extLst>
              </a:tr>
              <a:tr h="60007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Constanze</a:t>
                      </a: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Bürger</a:t>
                      </a:r>
                      <a:endParaRPr kumimoji="0" lang="en-US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Hervé</a:t>
                      </a:r>
                      <a:r>
                        <a:rPr kumimoji="0" lang="en-AU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Clément* [Chair]</a:t>
                      </a:r>
                      <a:endParaRPr kumimoji="0" lang="en-US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2024 – 31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2026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220948"/>
                  </a:ext>
                </a:extLst>
              </a:tr>
            </a:tbl>
          </a:graphicData>
        </a:graphic>
      </p:graphicFrame>
      <p:sp>
        <p:nvSpPr>
          <p:cNvPr id="45087" name="タイトル 1">
            <a:extLst>
              <a:ext uri="{FF2B5EF4-FFF2-40B4-BE49-F238E27FC236}">
                <a16:creationId xmlns:a16="http://schemas.microsoft.com/office/drawing/2014/main" id="{F30C8F45-4B12-1340-B5B3-D9836F187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06153"/>
            <a:ext cx="9144000" cy="5127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algn="ctr">
              <a:buFont typeface="Times New Roman" charset="0"/>
              <a:buNone/>
              <a:defRPr/>
            </a:pPr>
            <a:r>
              <a:rPr lang="en-US" altLang="ja-JP" sz="2400" b="1" dirty="0">
                <a:solidFill>
                  <a:srgbClr val="0A406B"/>
                </a:solidFill>
                <a:ea typeface="Arial"/>
                <a:cs typeface="Arial"/>
              </a:rPr>
              <a:t>2024 Address Council Members </a:t>
            </a:r>
            <a:endParaRPr lang="en-US" altLang="x-none" sz="2400" b="1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2800" name="スライド番号プレースホルダー 13">
            <a:extLst>
              <a:ext uri="{FF2B5EF4-FFF2-40B4-BE49-F238E27FC236}">
                <a16:creationId xmlns:a16="http://schemas.microsoft.com/office/drawing/2014/main" id="{2BCFBAFF-CB55-AD4E-89D1-B1B4F893A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13D295-3011-264E-878A-1E599B884C75}" type="slidenum">
              <a:rPr lang="en-AU" altLang="en-US"/>
              <a:pPr/>
              <a:t>3</a:t>
            </a:fld>
            <a:endParaRPr lang="en-AU" altLang="en-US"/>
          </a:p>
        </p:txBody>
      </p:sp>
      <p:pic>
        <p:nvPicPr>
          <p:cNvPr id="32801" name="Picture 26" descr="arin">
            <a:extLst>
              <a:ext uri="{FF2B5EF4-FFF2-40B4-BE49-F238E27FC236}">
                <a16:creationId xmlns:a16="http://schemas.microsoft.com/office/drawing/2014/main" id="{45B15B4E-7BBC-A34D-A107-C0B7B6BB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10" y="3133097"/>
            <a:ext cx="13890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9">
            <a:extLst>
              <a:ext uri="{FF2B5EF4-FFF2-40B4-BE49-F238E27FC236}">
                <a16:creationId xmlns:a16="http://schemas.microsoft.com/office/drawing/2014/main" id="{BA49132F-757B-DF4B-BD44-D00E9081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822825"/>
            <a:ext cx="1852612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zh-TW" altLang="en-US" sz="1050" dirty="0">
                <a:latin typeface="Arial Rounded MT Bold" charset="0"/>
                <a:ea typeface="新細明體" charset="0"/>
                <a:cs typeface="新細明體" charset="0"/>
              </a:rPr>
              <a:t>* </a:t>
            </a:r>
            <a:r>
              <a:rPr kumimoji="0" lang="en-US" altLang="zh-TW" sz="1050" dirty="0">
                <a:latin typeface="Arial Rounded MT Bold" charset="0"/>
                <a:ea typeface="新細明體" charset="0"/>
                <a:cs typeface="新細明體" charset="0"/>
              </a:rPr>
              <a:t>Appointed by RIR Board</a:t>
            </a:r>
          </a:p>
        </p:txBody>
      </p:sp>
      <p:pic>
        <p:nvPicPr>
          <p:cNvPr id="32803" name="図 12">
            <a:extLst>
              <a:ext uri="{FF2B5EF4-FFF2-40B4-BE49-F238E27FC236}">
                <a16:creationId xmlns:a16="http://schemas.microsoft.com/office/drawing/2014/main" id="{3D63D36F-7F1E-8F46-919A-B9191A3F5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10" y="2379662"/>
            <a:ext cx="16176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4" name="Picture 1">
            <a:extLst>
              <a:ext uri="{FF2B5EF4-FFF2-40B4-BE49-F238E27FC236}">
                <a16:creationId xmlns:a16="http://schemas.microsoft.com/office/drawing/2014/main" id="{046045C3-506F-4A4A-A6EA-6FF03990A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5414"/>
          <a:stretch>
            <a:fillRect/>
          </a:stretch>
        </p:blipFill>
        <p:spPr bwMode="auto">
          <a:xfrm>
            <a:off x="1321368" y="3604418"/>
            <a:ext cx="1127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5" name="Picture 2">
            <a:extLst>
              <a:ext uri="{FF2B5EF4-FFF2-40B4-BE49-F238E27FC236}">
                <a16:creationId xmlns:a16="http://schemas.microsoft.com/office/drawing/2014/main" id="{98BD9D02-029E-1C4D-818F-F258ED82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60" y="1843087"/>
            <a:ext cx="11731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6" name="Picture 41" descr="IPE NCC Network Coordination">
            <a:extLst>
              <a:ext uri="{FF2B5EF4-FFF2-40B4-BE49-F238E27FC236}">
                <a16:creationId xmlns:a16="http://schemas.microsoft.com/office/drawing/2014/main" id="{EB806FE7-8EBC-7548-80FE-2D594CEE2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47" y="4357818"/>
            <a:ext cx="15589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5E61DC06-B085-C245-8CD0-6B5B564D6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6475"/>
            <a:ext cx="9143999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srgbClr val="0A406B"/>
                </a:solidFill>
                <a:latin typeface="+mj-lt"/>
                <a:cs typeface="Arial"/>
              </a:rPr>
              <a:t>Global Policy Development</a:t>
            </a: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1558D6A9-10DC-0B44-9263-52AA686B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44638"/>
            <a:ext cx="63134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9225" indent="-144463"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ts val="513"/>
              </a:spcBef>
              <a:buSzPct val="100000"/>
            </a:pPr>
            <a:r>
              <a:rPr lang="en-US" altLang="en-US" sz="1800" dirty="0">
                <a:solidFill>
                  <a:schemeClr val="tx1"/>
                </a:solidFill>
              </a:rPr>
              <a:t>ASO-AC members follow their respective RIR’s policy forum for any proposed global policy. </a:t>
            </a:r>
          </a:p>
          <a:p>
            <a:pPr eaLnBrk="1" hangingPunct="1">
              <a:spcBef>
                <a:spcPts val="513"/>
              </a:spcBef>
              <a:buSzPct val="100000"/>
            </a:pP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ts val="513"/>
              </a:spcBef>
              <a:buSzPct val="100000"/>
            </a:pPr>
            <a:r>
              <a:rPr lang="en-US" altLang="en-US" sz="1800" dirty="0">
                <a:solidFill>
                  <a:schemeClr val="tx1"/>
                </a:solidFill>
              </a:rPr>
              <a:t>2024 Policy Proposal Facilitator Team (PPFT):</a:t>
            </a:r>
          </a:p>
          <a:p>
            <a:pPr eaLnBrk="1" hangingPunct="1">
              <a:spcBef>
                <a:spcPts val="513"/>
              </a:spcBef>
              <a:buSzPct val="100000"/>
            </a:pPr>
            <a:endParaRPr lang="en-US" altLang="en-US" sz="1800" dirty="0">
              <a:solidFill>
                <a:schemeClr val="tx1"/>
              </a:solidFill>
            </a:endParaRPr>
          </a:p>
          <a:p>
            <a:pPr marL="884237" lvl="1">
              <a:buFont typeface="Arial" panose="020B0604020202020204" pitchFamily="34" charset="0"/>
              <a:buChar char="•"/>
            </a:pPr>
            <a:r>
              <a:rPr lang="en-US" altLang="zh-TW" sz="1800" dirty="0">
                <a:solidFill>
                  <a:schemeClr val="tx1"/>
                </a:solidFill>
              </a:rPr>
              <a:t>Di Ma (APNIC)</a:t>
            </a:r>
          </a:p>
          <a:p>
            <a:pPr marL="884237" lvl="1">
              <a:buFont typeface="Arial" panose="020B0604020202020204" pitchFamily="34" charset="0"/>
              <a:buChar char="•"/>
            </a:pPr>
            <a:r>
              <a:rPr kumimoji="0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</a:rPr>
              <a:t>Nick Nugent </a:t>
            </a:r>
            <a:r>
              <a:rPr lang="en-US" altLang="zh-TW" sz="1800" dirty="0">
                <a:solidFill>
                  <a:schemeClr val="tx1"/>
                </a:solidFill>
              </a:rPr>
              <a:t>(ARIN) </a:t>
            </a:r>
          </a:p>
          <a:p>
            <a:pPr marL="884237" lvl="1">
              <a:buFont typeface="Arial" panose="020B0604020202020204" pitchFamily="34" charset="0"/>
              <a:buChar char="•"/>
            </a:pPr>
            <a:r>
              <a:rPr lang="en-US" altLang="zh-TW" sz="1800" dirty="0">
                <a:solidFill>
                  <a:schemeClr val="tx1"/>
                </a:solidFill>
              </a:rPr>
              <a:t>Jorge Villa (LACNIC)</a:t>
            </a: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94E35B8C-2671-7742-B5BD-C9507E26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4784725"/>
            <a:ext cx="35718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FEB8BF5C-D7C7-3547-8B47-17725A71B185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4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01">
            <a:extLst>
              <a:ext uri="{FF2B5EF4-FFF2-40B4-BE49-F238E27FC236}">
                <a16:creationId xmlns:a16="http://schemas.microsoft.com/office/drawing/2014/main" id="{76FA37F8-E924-8949-A9E6-56A71B9B4833}"/>
              </a:ext>
            </a:extLst>
          </p:cNvPr>
          <p:cNvSpPr txBox="1">
            <a:spLocks/>
          </p:cNvSpPr>
          <p:nvPr/>
        </p:nvSpPr>
        <p:spPr>
          <a:xfrm>
            <a:off x="0" y="989013"/>
            <a:ext cx="9144000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dirty="0">
                <a:solidFill>
                  <a:srgbClr val="0A406B"/>
                </a:solidFill>
                <a:ea typeface="Arial"/>
                <a:cs typeface="Arial"/>
              </a:rPr>
              <a:t>ASO AC Transparency</a:t>
            </a:r>
            <a:endParaRPr lang="en-GB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6866" name="TextBox 7">
            <a:extLst>
              <a:ext uri="{FF2B5EF4-FFF2-40B4-BE49-F238E27FC236}">
                <a16:creationId xmlns:a16="http://schemas.microsoft.com/office/drawing/2014/main" id="{94538210-BC61-B948-9CAB-B205E3D2F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08" y="1854914"/>
            <a:ext cx="8597792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Annual Face to Face </a:t>
            </a:r>
            <a:r>
              <a:rPr lang="en-US" altLang="en-US" sz="1800" dirty="0">
                <a:solidFill>
                  <a:schemeClr val="tx1"/>
                </a:solidFill>
              </a:rPr>
              <a:t>–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to observers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ICANN79 San Juan | 2-7 March 2024</a:t>
            </a:r>
          </a:p>
          <a:p>
            <a:pPr marL="457200" lvl="1" indent="0"/>
            <a:endParaRPr lang="en-US" alt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Mailing Lists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with archives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</a:rPr>
              <a:t>https://aso.icann.org/contact/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6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ASO AC Monthly Teleconference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to observers.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First Wednesday at 12:00 PM UTC. The week may be adjusted to no conflict with other RIR and ICANN conferences.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Meeting Calendar </a:t>
            </a:r>
            <a:r>
              <a:rPr lang="en-US" altLang="en-US" sz="1600" dirty="0">
                <a:solidFill>
                  <a:schemeClr val="tx1"/>
                </a:solidFill>
              </a:rPr>
              <a:t>https://aso.icann.org/aso-ac/meetings/aso-ac-meeting-schedule/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391D66F-E5BA-9A48-8741-D2EF7676E3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469C11-7E77-EC47-9311-97275B3322FA}" type="slidenum">
              <a:rPr lang="pt-BR" altLang="en-US" sz="700">
                <a:solidFill>
                  <a:srgbClr val="002B49"/>
                </a:solidFill>
              </a:rPr>
              <a:pPr/>
              <a:t>5</a:t>
            </a:fld>
            <a:endParaRPr lang="pt-BR" altLang="en-US" sz="700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番号プレースホルダー 2">
            <a:extLst>
              <a:ext uri="{FF2B5EF4-FFF2-40B4-BE49-F238E27FC236}">
                <a16:creationId xmlns:a16="http://schemas.microsoft.com/office/drawing/2014/main" id="{F275A66E-584D-514B-9925-E02A8E8C258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</a:pPr>
            <a:fld id="{32EF70ED-C4E3-B54F-BEE4-31E46C5704FD}" type="slidenum">
              <a:rPr lang="pt-BR" altLang="en-US" sz="800"/>
              <a:pPr eaLnBrk="0" hangingPunct="0">
                <a:lnSpc>
                  <a:spcPct val="80000"/>
                </a:lnSpc>
                <a:buClr>
                  <a:srgbClr val="000000"/>
                </a:buClr>
              </a:pPr>
              <a:t>6</a:t>
            </a:fld>
            <a:endParaRPr lang="pt-BR" altLang="en-US" sz="800"/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AU" altLang="en-US" sz="22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" name="Shape 201">
            <a:extLst>
              <a:ext uri="{FF2B5EF4-FFF2-40B4-BE49-F238E27FC236}">
                <a16:creationId xmlns:a16="http://schemas.microsoft.com/office/drawing/2014/main" id="{413888D4-C43E-DB42-9303-EAFB7BDFF712}"/>
              </a:ext>
            </a:extLst>
          </p:cNvPr>
          <p:cNvSpPr txBox="1">
            <a:spLocks/>
          </p:cNvSpPr>
          <p:nvPr/>
        </p:nvSpPr>
        <p:spPr>
          <a:xfrm>
            <a:off x="0" y="989013"/>
            <a:ext cx="9144000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dirty="0">
                <a:solidFill>
                  <a:srgbClr val="0A406B"/>
                </a:solidFill>
                <a:ea typeface="Arial"/>
                <a:cs typeface="Arial"/>
              </a:rPr>
              <a:t>ASO AC Current Appointments </a:t>
            </a:r>
            <a:endParaRPr lang="en-GB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572FBCA8-53B9-2948-8C36-C544557B7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2054969"/>
            <a:ext cx="81375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Alan Barrett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Seat 9 ICANN Board,  2021 - 2024 (from AFRINIC Region)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002B4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Christian Kaufmann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Seat 10 ICANN Board,  2023 - 2025 (from RIPE NCC Region)</a:t>
            </a:r>
            <a:endParaRPr lang="en-US" altLang="en-US" sz="1800" b="1" dirty="0">
              <a:solidFill>
                <a:srgbClr val="002B4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1800" b="1" dirty="0">
              <a:solidFill>
                <a:srgbClr val="002B4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Ron da Silva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ASO Representative in the ICANN </a:t>
            </a:r>
            <a:r>
              <a:rPr lang="en-US" altLang="en-US" sz="1800" dirty="0" err="1">
                <a:solidFill>
                  <a:srgbClr val="002B49"/>
                </a:solidFill>
              </a:rPr>
              <a:t>NomCom</a:t>
            </a:r>
            <a:r>
              <a:rPr lang="en-US" altLang="en-US" sz="1800" dirty="0">
                <a:solidFill>
                  <a:srgbClr val="002B49"/>
                </a:solidFill>
              </a:rPr>
              <a:t> – 2024 term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9C464-461A-EE2A-2F70-461D3466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番号プレースホルダー 2">
            <a:extLst>
              <a:ext uri="{FF2B5EF4-FFF2-40B4-BE49-F238E27FC236}">
                <a16:creationId xmlns:a16="http://schemas.microsoft.com/office/drawing/2014/main" id="{7E407211-3416-C12B-90FE-D5F36497BB30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</a:pPr>
            <a:fld id="{32EF70ED-C4E3-B54F-BEE4-31E46C5704FD}" type="slidenum">
              <a:rPr lang="pt-BR" altLang="en-US" sz="800"/>
              <a:pPr eaLnBrk="0" hangingPunct="0">
                <a:lnSpc>
                  <a:spcPct val="80000"/>
                </a:lnSpc>
                <a:buClr>
                  <a:srgbClr val="000000"/>
                </a:buClr>
              </a:pPr>
              <a:t>7</a:t>
            </a:fld>
            <a:endParaRPr lang="pt-BR" altLang="en-US" sz="800"/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AU" altLang="en-US" sz="22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" name="Shape 201">
            <a:extLst>
              <a:ext uri="{FF2B5EF4-FFF2-40B4-BE49-F238E27FC236}">
                <a16:creationId xmlns:a16="http://schemas.microsoft.com/office/drawing/2014/main" id="{70CFF95D-CC66-8999-DB9C-738F992678E0}"/>
              </a:ext>
            </a:extLst>
          </p:cNvPr>
          <p:cNvSpPr txBox="1">
            <a:spLocks/>
          </p:cNvSpPr>
          <p:nvPr/>
        </p:nvSpPr>
        <p:spPr>
          <a:xfrm>
            <a:off x="0" y="780867"/>
            <a:ext cx="9144000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dirty="0">
                <a:solidFill>
                  <a:srgbClr val="0A406B"/>
                </a:solidFill>
                <a:ea typeface="Arial"/>
                <a:cs typeface="Arial"/>
              </a:rPr>
              <a:t>ASO AC Recent Activities 1/2</a:t>
            </a:r>
            <a:endParaRPr lang="en-GB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A8081642-57AF-47A5-BFA6-DB8C8E944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277144"/>
            <a:ext cx="813752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chemeClr val="tx1"/>
                </a:solidFill>
              </a:rPr>
              <a:t>Operational Procedures Review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</a:rPr>
              <a:t>The AC recognized the need to review and update its </a:t>
            </a:r>
            <a:r>
              <a:rPr lang="en-US" altLang="en-US" sz="1400" u="sng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Operational Procedures</a:t>
            </a:r>
            <a:r>
              <a:rPr lang="en-US" altLang="en-US" sz="1400" u="sng" dirty="0">
                <a:solidFill>
                  <a:schemeClr val="tx1"/>
                </a:solidFill>
              </a:rPr>
              <a:t> </a:t>
            </a:r>
            <a:r>
              <a:rPr lang="en-US" altLang="en-US" sz="1400" dirty="0">
                <a:solidFill>
                  <a:schemeClr val="tx1"/>
                </a:solidFill>
              </a:rPr>
              <a:t>and formed a working group for the task in 2022.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On October 24th 2023, the NRO EC approved the adoption of the revised ASO AC Operational Procedures approved by the ASO AC via e-vote on October 22</a:t>
            </a:r>
            <a:r>
              <a:rPr lang="en-US" sz="1400" baseline="30000" dirty="0">
                <a:solidFill>
                  <a:schemeClr val="tx1"/>
                </a:solidFill>
              </a:rPr>
              <a:t>nd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en-US" altLang="en-US" sz="1400" dirty="0">
              <a:solidFill>
                <a:schemeClr val="tx1"/>
              </a:solidFill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chemeClr val="tx1"/>
                </a:solidFill>
              </a:rPr>
              <a:t>Main changes include: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B6A050-AA8E-0E6E-5592-1B93537EB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596133"/>
              </p:ext>
            </p:extLst>
          </p:nvPr>
        </p:nvGraphicFramePr>
        <p:xfrm>
          <a:off x="1219200" y="2721001"/>
          <a:ext cx="7162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33433178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1678288429"/>
                    </a:ext>
                  </a:extLst>
                </a:gridCol>
              </a:tblGrid>
              <a:tr h="118378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5. Meetings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New text for definition of Quorum to accommodate unforeseen circumstances.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0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6. Global Policy Development</a:t>
                      </a:r>
                      <a:endParaRPr lang="x-none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Edit text to clarify the ASO AC’s responsibilities regarding global policy development.</a:t>
                      </a:r>
                      <a:endParaRPr lang="x-none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135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7. Voting</a:t>
                      </a:r>
                      <a:endParaRPr lang="x-none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Whole new chapter to describe the voting methods and ballot process.</a:t>
                      </a:r>
                      <a:endParaRPr lang="x-none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842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9. Selection of Individuals to the ICANN Board of Directors</a:t>
                      </a:r>
                      <a:endParaRPr lang="x-none" sz="15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x-none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Edit text to clarify procedure and overall timeline.</a:t>
                      </a: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51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48981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番号プレースホルダー 2">
            <a:extLst>
              <a:ext uri="{FF2B5EF4-FFF2-40B4-BE49-F238E27FC236}">
                <a16:creationId xmlns:a16="http://schemas.microsoft.com/office/drawing/2014/main" id="{F275A66E-584D-514B-9925-E02A8E8C258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</a:pPr>
            <a:fld id="{32EF70ED-C4E3-B54F-BEE4-31E46C5704FD}" type="slidenum">
              <a:rPr lang="pt-BR" altLang="en-US" sz="800"/>
              <a:pPr eaLnBrk="0" hangingPunct="0">
                <a:lnSpc>
                  <a:spcPct val="80000"/>
                </a:lnSpc>
                <a:buClr>
                  <a:srgbClr val="000000"/>
                </a:buClr>
              </a:pPr>
              <a:t>8</a:t>
            </a:fld>
            <a:endParaRPr lang="pt-BR" altLang="en-US" sz="800"/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AU" altLang="en-US" sz="22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" name="Shape 201">
            <a:extLst>
              <a:ext uri="{FF2B5EF4-FFF2-40B4-BE49-F238E27FC236}">
                <a16:creationId xmlns:a16="http://schemas.microsoft.com/office/drawing/2014/main" id="{413888D4-C43E-DB42-9303-EAFB7BDFF712}"/>
              </a:ext>
            </a:extLst>
          </p:cNvPr>
          <p:cNvSpPr txBox="1">
            <a:spLocks/>
          </p:cNvSpPr>
          <p:nvPr/>
        </p:nvSpPr>
        <p:spPr>
          <a:xfrm>
            <a:off x="0" y="989013"/>
            <a:ext cx="9144000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dirty="0">
                <a:solidFill>
                  <a:srgbClr val="0A406B"/>
                </a:solidFill>
                <a:ea typeface="Arial"/>
                <a:cs typeface="Arial"/>
              </a:rPr>
              <a:t>ASO AC Recent Activities 2/2</a:t>
            </a:r>
            <a:endParaRPr lang="en-GB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572FBCA8-53B9-2948-8C36-C544557B7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34044"/>
            <a:ext cx="81375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r>
              <a:rPr lang="en-US" altLang="zh-TW" sz="1600" b="1" dirty="0">
                <a:solidFill>
                  <a:srgbClr val="002060"/>
                </a:solidFill>
                <a:latin typeface="+mj-lt"/>
              </a:rPr>
              <a:t>Process the ASO AC Procedures for the selection of Seat 9 of the ICANN Board</a:t>
            </a:r>
          </a:p>
          <a:p>
            <a:pPr marL="0" indent="0"/>
            <a:endParaRPr lang="en-US" altLang="en-US" sz="1600" b="1" dirty="0">
              <a:solidFill>
                <a:srgbClr val="002060"/>
              </a:solidFill>
              <a:latin typeface="+mj-l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Nomination Phase: 15 September 2023 – 15 December 2023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Comments Phase: 30 December 2023 – 29 January 2024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Interview Phase: 29 January 2024 – 29 March 2024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+mj-lt"/>
              </a:rPr>
              <a:t>Selection Phase (deliberation): 30 March – 29 April 2024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+mj-lt"/>
              </a:rPr>
              <a:t>Selection Phase (voting): 30 April – 7 May 2024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Announcement of selected candidate: around 14 May 2024</a:t>
            </a:r>
          </a:p>
          <a:p>
            <a:pPr marL="1137150" lvl="3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altLang="en-US" sz="1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869684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DC8F-030D-1C7F-56DB-549378A2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068" y="918620"/>
            <a:ext cx="9143999" cy="506413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A406B"/>
                </a:solidFill>
                <a:ea typeface="Arial"/>
                <a:cs typeface="Arial"/>
              </a:rPr>
              <a:t>What is </a:t>
            </a:r>
            <a:r>
              <a:rPr lang="en-US" sz="2400" b="1" dirty="0">
                <a:solidFill>
                  <a:srgbClr val="3F5A6F"/>
                </a:solidFill>
                <a:ea typeface="Arial"/>
                <a:cs typeface="Arial"/>
              </a:rPr>
              <a:t>ICP-2</a:t>
            </a:r>
            <a:r>
              <a:rPr lang="en-US" sz="2400" b="1" dirty="0">
                <a:solidFill>
                  <a:srgbClr val="0A406B"/>
                </a:solidFill>
                <a:ea typeface="Arial"/>
                <a:cs typeface="Arial"/>
              </a:rPr>
              <a:t>?</a:t>
            </a:r>
            <a:endParaRPr lang="x-none" sz="2400" b="1" dirty="0">
              <a:solidFill>
                <a:srgbClr val="0A406B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5F8DD5-89C0-7E12-5F1B-F1D543F006C0}"/>
              </a:ext>
            </a:extLst>
          </p:cNvPr>
          <p:cNvCxnSpPr>
            <a:cxnSpLocks/>
          </p:cNvCxnSpPr>
          <p:nvPr/>
        </p:nvCxnSpPr>
        <p:spPr bwMode="auto">
          <a:xfrm>
            <a:off x="487806" y="2669156"/>
            <a:ext cx="8273422" cy="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0377C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0132FE-1A5E-8303-EF14-BB7FDC880D6B}"/>
              </a:ext>
            </a:extLst>
          </p:cNvPr>
          <p:cNvSpPr txBox="1"/>
          <p:nvPr/>
        </p:nvSpPr>
        <p:spPr>
          <a:xfrm>
            <a:off x="487806" y="220307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>
                <a:solidFill>
                  <a:srgbClr val="3F5A6F"/>
                </a:solidFill>
              </a:rPr>
              <a:t>Sep. 1998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BF3B5-36BD-259C-600B-B58E7AF34E81}"/>
              </a:ext>
            </a:extLst>
          </p:cNvPr>
          <p:cNvSpPr txBox="1"/>
          <p:nvPr/>
        </p:nvSpPr>
        <p:spPr>
          <a:xfrm>
            <a:off x="468313" y="1572961"/>
            <a:ext cx="7321363" cy="369332"/>
          </a:xfrm>
          <a:prstGeom prst="rect">
            <a:avLst/>
          </a:prstGeom>
          <a:noFill/>
          <a:ln w="25400" cap="sq">
            <a:noFill/>
            <a:prstDash val="sysDash"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x-none" dirty="0">
                <a:solidFill>
                  <a:schemeClr val="tx1"/>
                </a:solidFill>
              </a:rPr>
              <a:t>he 3 RIRs that existed before ICANN: APNIC, ARIN, &amp; RIPE NCC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1A3D0C-EFDA-1476-754F-05590CD80067}"/>
              </a:ext>
            </a:extLst>
          </p:cNvPr>
          <p:cNvSpPr txBox="1"/>
          <p:nvPr/>
        </p:nvSpPr>
        <p:spPr>
          <a:xfrm>
            <a:off x="2615917" y="220321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>
                <a:solidFill>
                  <a:srgbClr val="3F5A6F"/>
                </a:solidFill>
              </a:rPr>
              <a:t>Oct. 1999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2423E-33D3-8206-D73F-861DBFDD8B1B}"/>
              </a:ext>
            </a:extLst>
          </p:cNvPr>
          <p:cNvSpPr txBox="1"/>
          <p:nvPr/>
        </p:nvSpPr>
        <p:spPr>
          <a:xfrm>
            <a:off x="4892785" y="220321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>
                <a:solidFill>
                  <a:srgbClr val="3F5A6F"/>
                </a:solidFill>
              </a:rPr>
              <a:t>Dec. 2000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CB72F-E698-B24A-C3F5-C4D5718B962F}"/>
              </a:ext>
            </a:extLst>
          </p:cNvPr>
          <p:cNvSpPr txBox="1"/>
          <p:nvPr/>
        </p:nvSpPr>
        <p:spPr>
          <a:xfrm>
            <a:off x="6615681" y="220399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b="1" dirty="0">
                <a:solidFill>
                  <a:srgbClr val="3F5A6F"/>
                </a:solidFill>
              </a:rPr>
              <a:t>June 2001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4E8224-3FDC-A91A-B8F6-53F8F4BAA34F}"/>
              </a:ext>
            </a:extLst>
          </p:cNvPr>
          <p:cNvSpPr txBox="1"/>
          <p:nvPr/>
        </p:nvSpPr>
        <p:spPr>
          <a:xfrm>
            <a:off x="487806" y="2891906"/>
            <a:ext cx="21012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tx1"/>
                </a:solidFill>
              </a:rPr>
              <a:t>ICANN founded</a:t>
            </a:r>
          </a:p>
          <a:p>
            <a:pPr marL="393750" indent="-285750">
              <a:buFont typeface="Courier New" panose="02070309020205020404" pitchFamily="49" charset="0"/>
              <a:buChar char="o"/>
            </a:pPr>
            <a:r>
              <a:rPr lang="x-none" sz="1600" dirty="0">
                <a:solidFill>
                  <a:schemeClr val="bg2"/>
                </a:solidFill>
              </a:rPr>
              <a:t>3 Supporting Organization</a:t>
            </a:r>
          </a:p>
          <a:p>
            <a:pPr marL="393750" indent="-285750">
              <a:buFont typeface="Courier New" panose="02070309020205020404" pitchFamily="49" charset="0"/>
              <a:buChar char="o"/>
            </a:pPr>
            <a:r>
              <a:rPr lang="x-none" sz="1600" dirty="0">
                <a:solidFill>
                  <a:schemeClr val="bg2"/>
                </a:solidFill>
              </a:rPr>
              <a:t>ASO, DNSO, &amp; PSO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F9EB6C-CA2B-82D1-97A6-B8289159423F}"/>
              </a:ext>
            </a:extLst>
          </p:cNvPr>
          <p:cNvSpPr txBox="1"/>
          <p:nvPr/>
        </p:nvSpPr>
        <p:spPr>
          <a:xfrm>
            <a:off x="2615917" y="2890812"/>
            <a:ext cx="25584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tx1"/>
                </a:solidFill>
              </a:rPr>
              <a:t>ASO &amp; MoU</a:t>
            </a:r>
          </a:p>
          <a:p>
            <a:pPr marL="393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3F5A6F"/>
                </a:solidFill>
              </a:rPr>
              <a:t>R</a:t>
            </a:r>
            <a:r>
              <a:rPr lang="x-none" sz="1600" dirty="0">
                <a:solidFill>
                  <a:srgbClr val="3F5A6F"/>
                </a:solidFill>
              </a:rPr>
              <a:t>equirements of additional RIRs;</a:t>
            </a:r>
          </a:p>
          <a:p>
            <a:pPr marL="393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2"/>
                </a:solidFill>
              </a:rPr>
              <a:t>E</a:t>
            </a:r>
            <a:r>
              <a:rPr lang="x-none" sz="1600" dirty="0">
                <a:solidFill>
                  <a:schemeClr val="bg2"/>
                </a:solidFill>
              </a:rPr>
              <a:t>fforts to establish LACNIC &amp; AFRINIC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8F0F9E-2C4C-7DF1-6572-61B2AAC06F4D}"/>
              </a:ext>
            </a:extLst>
          </p:cNvPr>
          <p:cNvSpPr txBox="1"/>
          <p:nvPr/>
        </p:nvSpPr>
        <p:spPr>
          <a:xfrm>
            <a:off x="4892784" y="2890812"/>
            <a:ext cx="167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tx1"/>
                </a:solidFill>
              </a:rPr>
              <a:t>ASO AC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8F943-1D2C-D05C-7F14-9458191314EF}"/>
              </a:ext>
            </a:extLst>
          </p:cNvPr>
          <p:cNvSpPr txBox="1"/>
          <p:nvPr/>
        </p:nvSpPr>
        <p:spPr>
          <a:xfrm>
            <a:off x="6615681" y="2891594"/>
            <a:ext cx="164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>
                <a:solidFill>
                  <a:schemeClr val="tx1"/>
                </a:solidFill>
              </a:rPr>
              <a:t>ICANN Board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38BDAE-529F-6FEB-3760-48B99F24439D}"/>
              </a:ext>
            </a:extLst>
          </p:cNvPr>
          <p:cNvSpPr txBox="1"/>
          <p:nvPr/>
        </p:nvSpPr>
        <p:spPr>
          <a:xfrm>
            <a:off x="5029786" y="3556000"/>
            <a:ext cx="3233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</a:rPr>
              <a:t>"Criteria for the Establishment of New Regional Internet Registries</a:t>
            </a:r>
            <a:r>
              <a:rPr lang="en-US" sz="1600" dirty="0">
                <a:solidFill>
                  <a:schemeClr val="bg2"/>
                </a:solidFill>
              </a:rPr>
              <a:t>”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</a:rPr>
              <a:t>= ICP-2</a:t>
            </a:r>
            <a:endParaRPr lang="x-none" sz="1600" b="1" dirty="0">
              <a:solidFill>
                <a:srgbClr val="00B05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616F5F-DE20-DE27-DE29-EE643BCBD48C}"/>
              </a:ext>
            </a:extLst>
          </p:cNvPr>
          <p:cNvCxnSpPr/>
          <p:nvPr/>
        </p:nvCxnSpPr>
        <p:spPr bwMode="auto">
          <a:xfrm>
            <a:off x="5875451" y="3269277"/>
            <a:ext cx="304800" cy="3077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D58331-598C-441E-CB94-D7D11A256FFD}"/>
              </a:ext>
            </a:extLst>
          </p:cNvPr>
          <p:cNvCxnSpPr>
            <a:cxnSpLocks/>
          </p:cNvCxnSpPr>
          <p:nvPr/>
        </p:nvCxnSpPr>
        <p:spPr bwMode="auto">
          <a:xfrm flipH="1">
            <a:off x="6814146" y="3252949"/>
            <a:ext cx="251926" cy="32604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CE70DE5-881E-ACF3-3ED0-4456D694085D}"/>
              </a:ext>
            </a:extLst>
          </p:cNvPr>
          <p:cNvSpPr txBox="1"/>
          <p:nvPr/>
        </p:nvSpPr>
        <p:spPr>
          <a:xfrm>
            <a:off x="4964869" y="3161851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solidFill>
                  <a:srgbClr val="3F5A6F"/>
                </a:solidFill>
              </a:rPr>
              <a:t>resolved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2CA095-2AA6-C8E4-6A2B-4BEE25815FC7}"/>
              </a:ext>
            </a:extLst>
          </p:cNvPr>
          <p:cNvSpPr txBox="1"/>
          <p:nvPr/>
        </p:nvSpPr>
        <p:spPr>
          <a:xfrm>
            <a:off x="7066725" y="3153186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solidFill>
                  <a:srgbClr val="3F5A6F"/>
                </a:solidFill>
              </a:rPr>
              <a:t>accepted</a:t>
            </a:r>
          </a:p>
        </p:txBody>
      </p:sp>
    </p:spTree>
    <p:extLst>
      <p:ext uri="{BB962C8B-B14F-4D97-AF65-F5344CB8AC3E}">
        <p14:creationId xmlns:p14="http://schemas.microsoft.com/office/powerpoint/2010/main" val="1132057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7222825-62ea-40f3-96b5-5375c07996e2}" enabled="1" method="Privileged" siteId="{90c7a20a-f34b-40bf-bc48-b9253b6f5d2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16539</TotalTime>
  <Words>996</Words>
  <Application>Microsoft Office PowerPoint</Application>
  <PresentationFormat>Personnalisé</PresentationFormat>
  <Paragraphs>186</Paragraphs>
  <Slides>13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Arial Rounded MT Bold</vt:lpstr>
      <vt:lpstr>Calibri</vt:lpstr>
      <vt:lpstr>Century Gothic</vt:lpstr>
      <vt:lpstr>Courier New</vt:lpstr>
      <vt:lpstr>Symbol</vt:lpstr>
      <vt:lpstr>Times New Roman</vt:lpstr>
      <vt:lpstr>Office Theme</vt:lpstr>
      <vt:lpstr>1_Office Theme</vt:lpstr>
      <vt:lpstr>2_Office Theme</vt:lpstr>
      <vt:lpstr>Présentation PowerPoint</vt:lpstr>
      <vt:lpstr>Présentation PowerPoint</vt:lpstr>
      <vt:lpstr>2024 Address Council Members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What is ICP-2?</vt:lpstr>
      <vt:lpstr>Présentation PowerPoint</vt:lpstr>
      <vt:lpstr>ICP-2 Timeline and Review (1/2)</vt:lpstr>
      <vt:lpstr>ICP-2 Timeline and Review (2/2)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CLEMENT Herve INNOV/NET</cp:lastModifiedBy>
  <cp:revision>442</cp:revision>
  <cp:lastPrinted>2017-09-12T04:32:54Z</cp:lastPrinted>
  <dcterms:created xsi:type="dcterms:W3CDTF">2011-12-06T05:23:30Z</dcterms:created>
  <dcterms:modified xsi:type="dcterms:W3CDTF">2024-05-20T15:13:25Z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  <property fmtid="{D5CDD505-2E9C-101B-9397-08002B2CF9AE}" pid="12" name="ClassificationContentMarkingFooterText">
    <vt:lpwstr>Orange Restricted</vt:lpwstr>
  </property>
</Properties>
</file>