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</p:sldMasterIdLst>
  <p:notesMasterIdLst>
    <p:notesMasterId r:id="rId19"/>
  </p:notesMasterIdLst>
  <p:sldIdLst>
    <p:sldId id="432" r:id="rId2"/>
    <p:sldId id="282" r:id="rId3"/>
    <p:sldId id="416" r:id="rId4"/>
    <p:sldId id="433" r:id="rId5"/>
    <p:sldId id="417" r:id="rId6"/>
    <p:sldId id="434" r:id="rId7"/>
    <p:sldId id="419" r:id="rId8"/>
    <p:sldId id="425" r:id="rId9"/>
    <p:sldId id="426" r:id="rId10"/>
    <p:sldId id="427" r:id="rId11"/>
    <p:sldId id="428" r:id="rId12"/>
    <p:sldId id="429" r:id="rId13"/>
    <p:sldId id="421" r:id="rId14"/>
    <p:sldId id="422" r:id="rId15"/>
    <p:sldId id="423" r:id="rId16"/>
    <p:sldId id="424" r:id="rId17"/>
    <p:sldId id="414" r:id="rId18"/>
  </p:sldIdLst>
  <p:sldSz cx="9144000" cy="5143500" type="screen16x9"/>
  <p:notesSz cx="9144000" cy="5143500"/>
  <p:embeddedFontLst>
    <p:embeddedFont>
      <p:font typeface="Open Sans ExtraBold" panose="020B0604020202020204" charset="0"/>
      <p:bold r:id="rId20"/>
      <p:boldItalic r:id="rId21"/>
    </p:embeddedFont>
    <p:embeddedFont>
      <p:font typeface="Open Sans SemiBold" panose="020B0604020202020204" charset="0"/>
      <p:regular r:id="rId22"/>
      <p:bold r:id="rId23"/>
      <p:italic r:id="rId24"/>
      <p:boldItalic r:id="rId25"/>
    </p:embeddedFont>
    <p:embeddedFont>
      <p:font typeface="DIN Next for AVM" panose="020B0503020203050203" pitchFamily="34" charset="0"/>
      <p:regular r:id="rId26"/>
      <p:bold r:id="rId27"/>
    </p:embeddedFont>
    <p:embeddedFont>
      <p:font typeface="Open Sans" panose="020B0604020202020204" charset="0"/>
      <p:regular r:id="rId28"/>
      <p:bold r:id="rId29"/>
      <p:italic r:id="rId30"/>
      <p:boldItalic r:id="rId31"/>
    </p:embeddedFont>
    <p:embeddedFont>
      <p:font typeface="Calibri" panose="020F0502020204030204" pitchFamily="34" charset="0"/>
      <p:regular r:id="rId32"/>
      <p:bold r:id="rId33"/>
      <p:italic r:id="rId34"/>
      <p:boldItalic r:id="rId35"/>
    </p:embeddedFont>
    <p:embeddedFont>
      <p:font typeface="DIN Next for AVM Heavy" panose="020B0903020203050203" pitchFamily="34" charset="0"/>
      <p:bold r:id="rId36"/>
    </p:embeddedFont>
  </p:embeddedFontLst>
  <p:defaultTextStyle>
    <a:defPPr>
      <a:defRPr lang="de-DE"/>
    </a:defPPr>
    <a:lvl1pPr marL="0" algn="l" defTabSz="4572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>
      <a:defRPr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634" y="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7.fntdata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34" Type="http://schemas.openxmlformats.org/officeDocument/2006/relationships/font" Target="fonts/font15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6.fntdata"/><Relationship Id="rId33" Type="http://schemas.openxmlformats.org/officeDocument/2006/relationships/font" Target="fonts/font14.fntdata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32" Type="http://schemas.openxmlformats.org/officeDocument/2006/relationships/font" Target="fonts/font13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font" Target="fonts/font9.fntdata"/><Relationship Id="rId36" Type="http://schemas.openxmlformats.org/officeDocument/2006/relationships/font" Target="fonts/font17.fntdata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31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font" Target="fonts/font11.fntdata"/><Relationship Id="rId35" Type="http://schemas.openxmlformats.org/officeDocument/2006/relationships/font" Target="fonts/font16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257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257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36BB5B-A2E0-4042-980D-7EFFC8CFE86C}" type="datetimeFigureOut">
              <a:rPr lang="nl-NL" smtClean="0"/>
              <a:t>21-5-2024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3028950" y="642938"/>
            <a:ext cx="3086100" cy="1736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914400" y="2474913"/>
            <a:ext cx="7315200" cy="2025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4886325"/>
            <a:ext cx="3962400" cy="257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5180013" y="4886325"/>
            <a:ext cx="3962400" cy="257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28E78E-D1C6-4238-A792-1C5022DE5D4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919382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" name="Google Shape;604;g2d2a62cf867_0_30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5" name="Google Shape;605;g2d2a62cf867_0_30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255209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" name="Google Shape;604;g2d2a62cf867_0_30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5" name="Google Shape;605;g2d2a62cf867_0_30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78713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0" name="Google Shape;620;g2d2a62cf867_0_4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621" name="Google Shape;621;g2d2a62cf867_0_4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595841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7" name="Google Shape;707;g202d28be12c_0_15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8" name="Google Shape;708;g202d28be12c_0_1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9438787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1" name="Google Shape;721;g2d2a62cf867_0_85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noProof="0" dirty="0"/>
          </a:p>
        </p:txBody>
      </p:sp>
      <p:sp>
        <p:nvSpPr>
          <p:cNvPr id="722" name="Google Shape;722;g2d2a62cf867_0_8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7316021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9" name="Google Shape;729;g2d2a62cf867_0_10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0" name="Google Shape;730;g2d2a62cf867_0_10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175001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5" name="Google Shape;735;g2d2a62cf867_0_106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6" name="Google Shape;736;g2d2a62cf867_0_106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4231480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1" name="Google Shape;741;g2d9c887ca16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2" name="Google Shape;742;g2d9c887ca16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656169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Titelfoli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" name="Freeform 10"/>
          <p:cNvSpPr/>
          <p:nvPr userDrawn="1"/>
        </p:nvSpPr>
        <p:spPr bwMode="auto">
          <a:xfrm>
            <a:off x="278815" y="210630"/>
            <a:ext cx="8867775" cy="3246835"/>
          </a:xfrm>
          <a:custGeom>
            <a:avLst/>
            <a:gdLst>
              <a:gd name="T0" fmla="*/ 32 w 5586"/>
              <a:gd name="T1" fmla="*/ 0 h 2727"/>
              <a:gd name="T2" fmla="*/ 5586 w 5586"/>
              <a:gd name="T3" fmla="*/ 0 h 2727"/>
              <a:gd name="T4" fmla="*/ 5586 w 5586"/>
              <a:gd name="T5" fmla="*/ 2614 h 2727"/>
              <a:gd name="T6" fmla="*/ 276 w 5586"/>
              <a:gd name="T7" fmla="*/ 2614 h 2727"/>
              <a:gd name="T8" fmla="*/ 163 w 5586"/>
              <a:gd name="T9" fmla="*/ 2727 h 2727"/>
              <a:gd name="T10" fmla="*/ 163 w 5586"/>
              <a:gd name="T11" fmla="*/ 2614 h 2727"/>
              <a:gd name="T12" fmla="*/ 32 w 5586"/>
              <a:gd name="T13" fmla="*/ 2614 h 2727"/>
              <a:gd name="T14" fmla="*/ 15 w 5586"/>
              <a:gd name="T15" fmla="*/ 2610 h 2727"/>
              <a:gd name="T16" fmla="*/ 5 w 5586"/>
              <a:gd name="T17" fmla="*/ 2598 h 2727"/>
              <a:gd name="T18" fmla="*/ 0 w 5586"/>
              <a:gd name="T19" fmla="*/ 2581 h 2727"/>
              <a:gd name="T20" fmla="*/ 0 w 5586"/>
              <a:gd name="T21" fmla="*/ 33 h 2727"/>
              <a:gd name="T22" fmla="*/ 5 w 5586"/>
              <a:gd name="T23" fmla="*/ 17 h 2727"/>
              <a:gd name="T24" fmla="*/ 15 w 5586"/>
              <a:gd name="T25" fmla="*/ 5 h 2727"/>
              <a:gd name="T26" fmla="*/ 32 w 5586"/>
              <a:gd name="T27" fmla="*/ 0 h 2727"/>
              <a:gd name="connsiteX0" fmla="*/ 57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9586 h 10000"/>
              <a:gd name="connsiteX3" fmla="*/ 417 w 10000"/>
              <a:gd name="connsiteY3" fmla="*/ 9586 h 10000"/>
              <a:gd name="connsiteX4" fmla="*/ 292 w 10000"/>
              <a:gd name="connsiteY4" fmla="*/ 10000 h 10000"/>
              <a:gd name="connsiteX5" fmla="*/ 292 w 10000"/>
              <a:gd name="connsiteY5" fmla="*/ 9586 h 10000"/>
              <a:gd name="connsiteX6" fmla="*/ 57 w 10000"/>
              <a:gd name="connsiteY6" fmla="*/ 9586 h 10000"/>
              <a:gd name="connsiteX7" fmla="*/ 27 w 10000"/>
              <a:gd name="connsiteY7" fmla="*/ 9571 h 10000"/>
              <a:gd name="connsiteX8" fmla="*/ 9 w 10000"/>
              <a:gd name="connsiteY8" fmla="*/ 9527 h 10000"/>
              <a:gd name="connsiteX9" fmla="*/ 0 w 10000"/>
              <a:gd name="connsiteY9" fmla="*/ 9465 h 10000"/>
              <a:gd name="connsiteX10" fmla="*/ 0 w 10000"/>
              <a:gd name="connsiteY10" fmla="*/ 121 h 10000"/>
              <a:gd name="connsiteX11" fmla="*/ 9 w 10000"/>
              <a:gd name="connsiteY11" fmla="*/ 62 h 10000"/>
              <a:gd name="connsiteX12" fmla="*/ 27 w 10000"/>
              <a:gd name="connsiteY12" fmla="*/ 18 h 10000"/>
              <a:gd name="connsiteX13" fmla="*/ 57 w 10000"/>
              <a:gd name="connsiteY13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0000" h="10000" extrusionOk="0">
                <a:moveTo>
                  <a:pt x="57" y="0"/>
                </a:moveTo>
                <a:lnTo>
                  <a:pt x="10000" y="0"/>
                </a:lnTo>
                <a:lnTo>
                  <a:pt x="10000" y="9586"/>
                </a:lnTo>
                <a:lnTo>
                  <a:pt x="417" y="9586"/>
                </a:lnTo>
                <a:cubicBezTo>
                  <a:pt x="375" y="9724"/>
                  <a:pt x="334" y="9862"/>
                  <a:pt x="292" y="10000"/>
                </a:cubicBezTo>
                <a:lnTo>
                  <a:pt x="292" y="9586"/>
                </a:lnTo>
                <a:lnTo>
                  <a:pt x="57" y="9586"/>
                </a:lnTo>
                <a:lnTo>
                  <a:pt x="27" y="9571"/>
                </a:lnTo>
                <a:cubicBezTo>
                  <a:pt x="21" y="9556"/>
                  <a:pt x="15" y="9542"/>
                  <a:pt x="9" y="9527"/>
                </a:cubicBezTo>
                <a:cubicBezTo>
                  <a:pt x="6" y="9506"/>
                  <a:pt x="3" y="9486"/>
                  <a:pt x="0" y="9465"/>
                </a:cubicBezTo>
                <a:lnTo>
                  <a:pt x="0" y="121"/>
                </a:lnTo>
                <a:cubicBezTo>
                  <a:pt x="3" y="101"/>
                  <a:pt x="6" y="82"/>
                  <a:pt x="9" y="62"/>
                </a:cubicBezTo>
                <a:cubicBezTo>
                  <a:pt x="15" y="47"/>
                  <a:pt x="21" y="33"/>
                  <a:pt x="27" y="18"/>
                </a:cubicBezTo>
                <a:lnTo>
                  <a:pt x="57" y="0"/>
                </a:lnTo>
                <a:close/>
              </a:path>
            </a:pathLst>
          </a:custGeom>
          <a:solidFill>
            <a:srgbClr val="0074BD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de-DE">
              <a:latin typeface="DIN Next for AVM"/>
            </a:endParaRPr>
          </a:p>
        </p:txBody>
      </p:sp>
      <p:sp>
        <p:nvSpPr>
          <p:cNvPr id="2" name="Titel 1"/>
          <p:cNvSpPr>
            <a:spLocks noGrp="1"/>
          </p:cNvSpPr>
          <p:nvPr userDrawn="1">
            <p:ph type="ctrTitle"/>
          </p:nvPr>
        </p:nvSpPr>
        <p:spPr bwMode="auto">
          <a:xfrm>
            <a:off x="547688" y="202407"/>
            <a:ext cx="5491162" cy="3117434"/>
          </a:xfrm>
        </p:spPr>
        <p:txBody>
          <a:bodyPr lIns="0" bIns="432000">
            <a:normAutofit/>
          </a:bodyPr>
          <a:lstStyle>
            <a:lvl1pPr>
              <a:lnSpc>
                <a:spcPct val="90000"/>
              </a:lnSpc>
              <a:defRPr sz="4400">
                <a:latin typeface="DIN Next for AVM Heavy"/>
              </a:defRPr>
            </a:lvl1pPr>
          </a:lstStyle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Untertitel 2"/>
          <p:cNvSpPr>
            <a:spLocks noGrp="1"/>
          </p:cNvSpPr>
          <p:nvPr userDrawn="1">
            <p:ph type="subTitle" idx="1"/>
          </p:nvPr>
        </p:nvSpPr>
        <p:spPr bwMode="auto">
          <a:xfrm>
            <a:off x="547688" y="3588613"/>
            <a:ext cx="6310312" cy="1167934"/>
          </a:xfrm>
        </p:spPr>
        <p:txBody>
          <a:bodyPr lIns="0"/>
          <a:lstStyle>
            <a:lvl1pPr marL="0" indent="0" algn="l">
              <a:buNone/>
              <a:defRPr b="0">
                <a:solidFill>
                  <a:schemeClr val="tx1"/>
                </a:solidFill>
                <a:latin typeface="DIN Next for AVM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>
              <a:defRPr/>
            </a:pPr>
            <a:r>
              <a:rPr lang="de-DE"/>
              <a:t>Master-Untertitelformat bearbeiten</a:t>
            </a:r>
            <a:endParaRPr/>
          </a:p>
        </p:txBody>
      </p:sp>
      <p:sp>
        <p:nvSpPr>
          <p:cNvPr id="7" name="Textplatzhalter 6"/>
          <p:cNvSpPr>
            <a:spLocks noGrp="1"/>
          </p:cNvSpPr>
          <p:nvPr userDrawn="1">
            <p:ph type="body" sz="quarter" idx="10"/>
          </p:nvPr>
        </p:nvSpPr>
        <p:spPr bwMode="auto">
          <a:xfrm>
            <a:off x="547382" y="4756547"/>
            <a:ext cx="6312999" cy="279797"/>
          </a:xfrm>
        </p:spPr>
        <p:txBody>
          <a:bodyPr lIns="0">
            <a:normAutofit/>
          </a:bodyPr>
          <a:lstStyle>
            <a:lvl1pPr>
              <a:defRPr sz="1800">
                <a:latin typeface="DIN Next for AVM"/>
              </a:defRPr>
            </a:lvl1pPr>
          </a:lstStyle>
          <a:p>
            <a:pPr lvl="0">
              <a:defRPr/>
            </a:pPr>
            <a:r>
              <a:rPr lang="de-DE"/>
              <a:t>Textmasterformat bearbeiten</a:t>
            </a:r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_Content_Slide">
  <p:cSld name="Main_Content_Slide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‹nr.›</a:t>
            </a:fld>
            <a:endParaRPr/>
          </a:p>
        </p:txBody>
      </p:sp>
      <p:sp>
        <p:nvSpPr>
          <p:cNvPr id="19" name="Google Shape;19;p3"/>
          <p:cNvSpPr txBox="1">
            <a:spLocks noGrp="1"/>
          </p:cNvSpPr>
          <p:nvPr>
            <p:ph type="title"/>
          </p:nvPr>
        </p:nvSpPr>
        <p:spPr>
          <a:xfrm>
            <a:off x="618343" y="273844"/>
            <a:ext cx="8133000" cy="38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1B64C"/>
              </a:buClr>
              <a:buSzPts val="2100"/>
              <a:buFont typeface="Arial"/>
              <a:buNone/>
              <a:defRPr sz="2100" b="1">
                <a:solidFill>
                  <a:srgbClr val="41B64C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body" idx="1"/>
          </p:nvPr>
        </p:nvSpPr>
        <p:spPr>
          <a:xfrm>
            <a:off x="618343" y="783772"/>
            <a:ext cx="8133000" cy="325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Noto Sans Symbols"/>
              <a:buNone/>
              <a:defRPr b="0" i="0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984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41B64C"/>
              </a:buClr>
              <a:buSzPts val="1100"/>
              <a:buFont typeface="Noto Sans Symbols"/>
              <a:buChar char="▪"/>
              <a:defRPr sz="1500">
                <a:solidFill>
                  <a:srgbClr val="404040"/>
                </a:solidFill>
              </a:defRPr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TR"/>
              <a:buChar char="-"/>
              <a:defRPr sz="1400">
                <a:solidFill>
                  <a:srgbClr val="404040"/>
                </a:solidFill>
              </a:defRPr>
            </a:lvl3pPr>
            <a:lvl4pPr marL="1828800" lvl="3" indent="-2857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Noto Sans Symbols"/>
              <a:buChar char="▪"/>
              <a:defRPr>
                <a:solidFill>
                  <a:srgbClr val="404040"/>
                </a:solidFill>
              </a:defRPr>
            </a:lvl4pPr>
            <a:lvl5pPr marL="2286000" lvl="4" indent="-2857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Noto Sans Symbols"/>
              <a:buChar char="▪"/>
              <a:defRPr>
                <a:solidFill>
                  <a:srgbClr val="404040"/>
                </a:solidFill>
              </a:defRPr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pic>
        <p:nvPicPr>
          <p:cNvPr id="21" name="Google Shape;21;p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508885" y="0"/>
            <a:ext cx="3635113" cy="3635113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Google Shape;22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70072" y="4790827"/>
            <a:ext cx="1345356" cy="273957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Google Shape;23;p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8733" y="4878924"/>
            <a:ext cx="6318000" cy="54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736774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Titel und Inhal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>
          <a:xfrm>
            <a:off x="542096" y="519152"/>
            <a:ext cx="8305799" cy="446034"/>
          </a:xfrm>
        </p:spPr>
        <p:txBody>
          <a:bodyPr/>
          <a:lstStyle>
            <a:lvl1pPr>
              <a:defRPr>
                <a:latin typeface="DIN Next for AVM Heavy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 bwMode="auto">
          <a:xfrm>
            <a:off x="547688" y="1159894"/>
            <a:ext cx="8305800" cy="3394472"/>
          </a:xfrm>
        </p:spPr>
        <p:txBody>
          <a:bodyPr/>
          <a:lstStyle>
            <a:lvl1pPr marL="177800" indent="-177800">
              <a:buClr>
                <a:schemeClr val="tx2"/>
              </a:buClr>
              <a:buFont typeface="Arial"/>
              <a:buChar char="•"/>
              <a:defRPr>
                <a:solidFill>
                  <a:schemeClr val="tx1"/>
                </a:solidFill>
              </a:defRPr>
            </a:lvl1pPr>
            <a:lvl2pPr marL="177800" indent="-177800">
              <a:buClr>
                <a:schemeClr val="tx2"/>
              </a:buClr>
              <a:defRPr>
                <a:solidFill>
                  <a:schemeClr val="tx1"/>
                </a:solidFill>
              </a:defRPr>
            </a:lvl2pPr>
            <a:lvl3pPr marL="361950" indent="-184150">
              <a:buClr>
                <a:schemeClr val="tx2"/>
              </a:buClr>
              <a:defRPr>
                <a:solidFill>
                  <a:schemeClr val="tx1"/>
                </a:solidFill>
              </a:defRPr>
            </a:lvl3pPr>
            <a:lvl4pPr marL="539750" indent="-177800">
              <a:buClr>
                <a:schemeClr val="tx2"/>
              </a:buClr>
              <a:defRPr>
                <a:solidFill>
                  <a:schemeClr val="tx1"/>
                </a:solidFill>
              </a:defRPr>
            </a:lvl4pPr>
            <a:lvl5pPr marL="715963" indent="-176213">
              <a:buClr>
                <a:schemeClr val="tx2"/>
              </a:buClr>
              <a:defRPr>
                <a:solidFill>
                  <a:schemeClr val="tx1"/>
                </a:solidFill>
              </a:defRPr>
            </a:lvl5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4" name="Datumsplatzhalter 4"/>
          <p:cNvSpPr>
            <a:spLocks noGrp="1"/>
          </p:cNvSpPr>
          <p:nvPr>
            <p:ph type="dt" sz="half" idx="2"/>
          </p:nvPr>
        </p:nvSpPr>
        <p:spPr bwMode="auto">
          <a:xfrm>
            <a:off x="1187452" y="4862513"/>
            <a:ext cx="749299" cy="273844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ußzeilenplatzhalter 5"/>
          <p:cNvSpPr>
            <a:spLocks noGrp="1"/>
          </p:cNvSpPr>
          <p:nvPr>
            <p:ph type="ftr" sz="quarter" idx="3"/>
          </p:nvPr>
        </p:nvSpPr>
        <p:spPr bwMode="auto">
          <a:xfrm>
            <a:off x="2006600" y="4862513"/>
            <a:ext cx="5518149" cy="273844"/>
          </a:xfrm>
          <a:prstGeom prst="rect">
            <a:avLst/>
          </a:prstGeom>
        </p:spPr>
        <p:txBody>
          <a:bodyPr vert="horz" lIns="90000" tIns="45720" rIns="91440" bIns="45720" rtlCol="0" anchor="ctr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6"/>
          <p:cNvSpPr>
            <a:spLocks noGrp="1"/>
          </p:cNvSpPr>
          <p:nvPr>
            <p:ph type="sldNum" sz="quarter" idx="4"/>
          </p:nvPr>
        </p:nvSpPr>
        <p:spPr bwMode="auto">
          <a:xfrm>
            <a:off x="547689" y="4862513"/>
            <a:ext cx="627063" cy="273844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de-DE">
                <a:latin typeface="DIN Next for AVM"/>
              </a:rPr>
              <a:t>Page </a:t>
            </a:r>
            <a:fld id="{B0F9DACE-BE8B-46D6-9554-8A59EFA7EDE8}" type="slidenum">
              <a:rPr lang="de-DE">
                <a:latin typeface="DIN Next for AVM"/>
              </a:rPr>
              <a:t>‹nr.›</a:t>
            </a:fld>
            <a:endParaRPr lang="de-DE">
              <a:latin typeface="DIN Next for AVM"/>
            </a:endParaRPr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0"/>
          </p:nvPr>
        </p:nvSpPr>
        <p:spPr bwMode="auto">
          <a:xfrm>
            <a:off x="544623" y="235585"/>
            <a:ext cx="8307386" cy="306020"/>
          </a:xfrm>
        </p:spPr>
        <p:txBody>
          <a:bodyPr lIns="0" anchor="b">
            <a:normAutofit/>
          </a:bodyPr>
          <a:lstStyle>
            <a:lvl1pPr algn="l">
              <a:defRPr sz="1800" b="0">
                <a:solidFill>
                  <a:schemeClr val="bg1"/>
                </a:solidFill>
                <a:latin typeface="+mn-lt"/>
              </a:defRPr>
            </a:lvl1pPr>
            <a:lvl2pPr marL="0" indent="0">
              <a:buNone/>
              <a:defRPr/>
            </a:lvl2pPr>
            <a:lvl3pPr marL="182562" indent="0">
              <a:buNone/>
              <a:defRPr/>
            </a:lvl3pPr>
            <a:lvl4pPr marL="355600" indent="0">
              <a:buNone/>
              <a:defRPr/>
            </a:lvl4pPr>
            <a:lvl5pPr marL="538163" indent="0">
              <a:buNone/>
              <a:defRPr/>
            </a:lvl5pPr>
          </a:lstStyle>
          <a:p>
            <a:pPr lvl="0">
              <a:defRPr/>
            </a:pPr>
            <a:r>
              <a:rPr lang="de-DE"/>
              <a:t>Textmasterformat bearbeiten</a:t>
            </a:r>
            <a:endParaRPr/>
          </a:p>
        </p:txBody>
      </p:sp>
      <p:sp>
        <p:nvSpPr>
          <p:cNvPr id="11" name="Inhaltsplatzhalter 10"/>
          <p:cNvSpPr>
            <a:spLocks noGrp="1"/>
          </p:cNvSpPr>
          <p:nvPr>
            <p:ph sz="quarter" idx="11"/>
          </p:nvPr>
        </p:nvSpPr>
        <p:spPr bwMode="auto">
          <a:xfrm>
            <a:off x="547688" y="4771915"/>
            <a:ext cx="5632450" cy="157163"/>
          </a:xfrm>
        </p:spPr>
        <p:txBody>
          <a:bodyPr lIns="0" anchor="ctr">
            <a:noAutofit/>
          </a:bodyPr>
          <a:lstStyle>
            <a:lvl1pPr>
              <a:defRPr sz="1000"/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>
              <a:defRPr/>
            </a:pPr>
            <a:r>
              <a:rPr lang="de-DE"/>
              <a:t>Textmasterformat bearbeiten</a:t>
            </a:r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Nur Titel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Inhaltsplatzhalter 10"/>
          <p:cNvSpPr>
            <a:spLocks noGrp="1"/>
          </p:cNvSpPr>
          <p:nvPr>
            <p:ph sz="quarter" idx="11"/>
          </p:nvPr>
        </p:nvSpPr>
        <p:spPr bwMode="auto">
          <a:xfrm>
            <a:off x="547688" y="4599385"/>
            <a:ext cx="5632450" cy="157163"/>
          </a:xfrm>
        </p:spPr>
        <p:txBody>
          <a:bodyPr lIns="0" anchor="ctr">
            <a:noAutofit/>
          </a:bodyPr>
          <a:lstStyle>
            <a:lvl1pPr>
              <a:defRPr sz="1000"/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>
              <a:defRPr/>
            </a:pPr>
            <a:r>
              <a:rPr lang="de-DE"/>
              <a:t>Textmasterformat bearbeiten</a:t>
            </a:r>
            <a:endParaRPr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 bwMode="auto">
          <a:xfrm>
            <a:off x="1187452" y="4862513"/>
            <a:ext cx="749299" cy="273844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3"/>
          </p:nvPr>
        </p:nvSpPr>
        <p:spPr bwMode="auto">
          <a:xfrm>
            <a:off x="2006600" y="4862513"/>
            <a:ext cx="5518149" cy="273844"/>
          </a:xfrm>
          <a:prstGeom prst="rect">
            <a:avLst/>
          </a:prstGeom>
        </p:spPr>
        <p:txBody>
          <a:bodyPr vert="horz" lIns="90000" tIns="45720" rIns="91440" bIns="45720" rtlCol="0" anchor="ctr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4"/>
          </p:nvPr>
        </p:nvSpPr>
        <p:spPr bwMode="auto">
          <a:xfrm>
            <a:off x="547689" y="4862513"/>
            <a:ext cx="627063" cy="273844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de-DE">
                <a:latin typeface="DIN Next for AVM"/>
              </a:rPr>
              <a:t>Page </a:t>
            </a:r>
            <a:fld id="{B0F9DACE-BE8B-46D6-9554-8A59EFA7EDE8}" type="slidenum">
              <a:rPr lang="de-DE">
                <a:latin typeface="DIN Next for AVM"/>
              </a:rPr>
              <a:t>‹nr.›</a:t>
            </a:fld>
            <a:endParaRPr lang="de-DE">
              <a:latin typeface="DIN Next for AVM"/>
            </a:endParaRPr>
          </a:p>
        </p:txBody>
      </p:sp>
      <p:sp>
        <p:nvSpPr>
          <p:cNvPr id="9" name="Titel 1"/>
          <p:cNvSpPr>
            <a:spLocks noGrp="1"/>
          </p:cNvSpPr>
          <p:nvPr>
            <p:ph type="title"/>
          </p:nvPr>
        </p:nvSpPr>
        <p:spPr bwMode="auto">
          <a:xfrm>
            <a:off x="542096" y="519152"/>
            <a:ext cx="8305799" cy="446034"/>
          </a:xfrm>
        </p:spPr>
        <p:txBody>
          <a:bodyPr/>
          <a:lstStyle>
            <a:lvl1pPr>
              <a:defRPr>
                <a:latin typeface="DIN Next for AVM Heavy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0" name="Textplatzhalter 7"/>
          <p:cNvSpPr>
            <a:spLocks noGrp="1"/>
          </p:cNvSpPr>
          <p:nvPr>
            <p:ph type="body" sz="quarter" idx="10"/>
          </p:nvPr>
        </p:nvSpPr>
        <p:spPr bwMode="auto">
          <a:xfrm>
            <a:off x="544623" y="235585"/>
            <a:ext cx="8307386" cy="306020"/>
          </a:xfrm>
        </p:spPr>
        <p:txBody>
          <a:bodyPr lIns="0" anchor="b">
            <a:normAutofit/>
          </a:bodyPr>
          <a:lstStyle>
            <a:lvl1pPr algn="l">
              <a:defRPr sz="1800" b="0">
                <a:solidFill>
                  <a:schemeClr val="bg1"/>
                </a:solidFill>
                <a:latin typeface="+mn-lt"/>
              </a:defRPr>
            </a:lvl1pPr>
            <a:lvl2pPr marL="0" indent="0">
              <a:buNone/>
              <a:defRPr/>
            </a:lvl2pPr>
            <a:lvl3pPr marL="182562" indent="0">
              <a:buNone/>
              <a:defRPr/>
            </a:lvl3pPr>
            <a:lvl4pPr marL="355600" indent="0">
              <a:buNone/>
              <a:defRPr/>
            </a:lvl4pPr>
            <a:lvl5pPr marL="538163" indent="0">
              <a:buNone/>
              <a:defRPr/>
            </a:lvl5pPr>
          </a:lstStyle>
          <a:p>
            <a:pPr lvl="0">
              <a:defRPr/>
            </a:pPr>
            <a:r>
              <a:rPr lang="de-DE"/>
              <a:t>Textmasterformat bearbeiten</a:t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Vergleich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 bwMode="auto">
          <a:xfrm>
            <a:off x="547688" y="1200151"/>
            <a:ext cx="3898900" cy="3394472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4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400">
                <a:solidFill>
                  <a:schemeClr val="tx1"/>
                </a:solidFill>
              </a:defRPr>
            </a:lvl4pPr>
            <a:lvl5pPr>
              <a:defRPr sz="2400">
                <a:solidFill>
                  <a:schemeClr val="tx1"/>
                </a:solidFill>
              </a:defRPr>
            </a:lvl5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4" name="Datumsplatzhalter 4"/>
          <p:cNvSpPr>
            <a:spLocks noGrp="1"/>
          </p:cNvSpPr>
          <p:nvPr>
            <p:ph type="dt" sz="half" idx="2"/>
          </p:nvPr>
        </p:nvSpPr>
        <p:spPr bwMode="auto">
          <a:xfrm>
            <a:off x="1187452" y="4862513"/>
            <a:ext cx="749299" cy="273844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ußzeilenplatzhalter 5"/>
          <p:cNvSpPr>
            <a:spLocks noGrp="1"/>
          </p:cNvSpPr>
          <p:nvPr>
            <p:ph type="ftr" sz="quarter" idx="3"/>
          </p:nvPr>
        </p:nvSpPr>
        <p:spPr bwMode="auto">
          <a:xfrm>
            <a:off x="2006600" y="4862513"/>
            <a:ext cx="5518149" cy="273844"/>
          </a:xfrm>
          <a:prstGeom prst="rect">
            <a:avLst/>
          </a:prstGeom>
        </p:spPr>
        <p:txBody>
          <a:bodyPr vert="horz" lIns="90000" tIns="45720" rIns="91440" bIns="45720" rtlCol="0" anchor="ctr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6"/>
          <p:cNvSpPr>
            <a:spLocks noGrp="1"/>
          </p:cNvSpPr>
          <p:nvPr>
            <p:ph type="sldNum" sz="quarter" idx="4"/>
          </p:nvPr>
        </p:nvSpPr>
        <p:spPr bwMode="auto">
          <a:xfrm>
            <a:off x="547689" y="4862513"/>
            <a:ext cx="627063" cy="273844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de-DE">
                <a:latin typeface="DIN Next for AVM"/>
              </a:rPr>
              <a:t>Page </a:t>
            </a:r>
            <a:fld id="{B0F9DACE-BE8B-46D6-9554-8A59EFA7EDE8}" type="slidenum">
              <a:rPr lang="de-DE">
                <a:latin typeface="DIN Next for AVM"/>
              </a:rPr>
              <a:t>‹nr.›</a:t>
            </a:fld>
            <a:endParaRPr lang="de-DE">
              <a:latin typeface="DIN Next for AVM"/>
            </a:endParaRPr>
          </a:p>
        </p:txBody>
      </p:sp>
      <p:sp>
        <p:nvSpPr>
          <p:cNvPr id="9" name="Inhaltsplatzhalter 2"/>
          <p:cNvSpPr>
            <a:spLocks noGrp="1"/>
          </p:cNvSpPr>
          <p:nvPr>
            <p:ph idx="11"/>
          </p:nvPr>
        </p:nvSpPr>
        <p:spPr bwMode="auto">
          <a:xfrm>
            <a:off x="4697414" y="1200151"/>
            <a:ext cx="4152485" cy="3394472"/>
          </a:xfrm>
        </p:spPr>
        <p:txBody>
          <a:bodyPr lIns="0"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4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400">
                <a:solidFill>
                  <a:schemeClr val="tx1"/>
                </a:solidFill>
              </a:defRPr>
            </a:lvl4pPr>
            <a:lvl5pPr>
              <a:defRPr sz="2400">
                <a:solidFill>
                  <a:schemeClr val="tx1"/>
                </a:solidFill>
              </a:defRPr>
            </a:lvl5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11" name="Inhaltsplatzhalter 10"/>
          <p:cNvSpPr>
            <a:spLocks noGrp="1"/>
          </p:cNvSpPr>
          <p:nvPr>
            <p:ph sz="quarter" idx="12"/>
          </p:nvPr>
        </p:nvSpPr>
        <p:spPr bwMode="auto">
          <a:xfrm>
            <a:off x="547688" y="4599385"/>
            <a:ext cx="5632450" cy="157163"/>
          </a:xfrm>
        </p:spPr>
        <p:txBody>
          <a:bodyPr lIns="0" anchor="ctr">
            <a:noAutofit/>
          </a:bodyPr>
          <a:lstStyle>
            <a:lvl1pPr>
              <a:defRPr sz="1000"/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>
              <a:defRPr/>
            </a:pPr>
            <a:r>
              <a:rPr lang="de-DE"/>
              <a:t>Textmasterformat bearbeiten</a:t>
            </a:r>
            <a:endParaRPr/>
          </a:p>
        </p:txBody>
      </p:sp>
      <p:sp>
        <p:nvSpPr>
          <p:cNvPr id="10" name="Titel 1"/>
          <p:cNvSpPr>
            <a:spLocks noGrp="1"/>
          </p:cNvSpPr>
          <p:nvPr>
            <p:ph type="title"/>
          </p:nvPr>
        </p:nvSpPr>
        <p:spPr bwMode="auto">
          <a:xfrm>
            <a:off x="542096" y="519152"/>
            <a:ext cx="8305799" cy="446034"/>
          </a:xfrm>
        </p:spPr>
        <p:txBody>
          <a:bodyPr/>
          <a:lstStyle>
            <a:lvl1pPr>
              <a:defRPr>
                <a:latin typeface="DIN Next for AVM Heavy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2" name="Textplatzhalter 7"/>
          <p:cNvSpPr>
            <a:spLocks noGrp="1"/>
          </p:cNvSpPr>
          <p:nvPr>
            <p:ph type="body" sz="quarter" idx="10"/>
          </p:nvPr>
        </p:nvSpPr>
        <p:spPr bwMode="auto">
          <a:xfrm>
            <a:off x="544623" y="235585"/>
            <a:ext cx="8307386" cy="306020"/>
          </a:xfrm>
        </p:spPr>
        <p:txBody>
          <a:bodyPr lIns="0" anchor="b">
            <a:normAutofit/>
          </a:bodyPr>
          <a:lstStyle>
            <a:lvl1pPr algn="l">
              <a:defRPr sz="1800" b="0">
                <a:solidFill>
                  <a:schemeClr val="bg1"/>
                </a:solidFill>
                <a:latin typeface="+mn-lt"/>
              </a:defRPr>
            </a:lvl1pPr>
            <a:lvl2pPr marL="0" indent="0">
              <a:buNone/>
              <a:defRPr/>
            </a:lvl2pPr>
            <a:lvl3pPr marL="182562" indent="0">
              <a:buNone/>
              <a:defRPr/>
            </a:lvl3pPr>
            <a:lvl4pPr marL="355600" indent="0">
              <a:buNone/>
              <a:defRPr/>
            </a:lvl4pPr>
            <a:lvl5pPr marL="538163" indent="0">
              <a:buNone/>
              <a:defRPr/>
            </a:lvl5pPr>
          </a:lstStyle>
          <a:p>
            <a:pPr lvl="0">
              <a:defRPr/>
            </a:pPr>
            <a:r>
              <a:rPr lang="de-DE"/>
              <a:t>Textmasterformat bearbeiten</a:t>
            </a: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1_Titel und Inhalt (blank)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" name="Rechteck 6"/>
          <p:cNvSpPr/>
          <p:nvPr userDrawn="1"/>
        </p:nvSpPr>
        <p:spPr bwMode="auto">
          <a:xfrm>
            <a:off x="0" y="0"/>
            <a:ext cx="9144000" cy="11239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>
              <a:latin typeface="DIN Next for AVM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 bwMode="auto">
          <a:xfrm>
            <a:off x="543600" y="518400"/>
            <a:ext cx="8305799" cy="443652"/>
          </a:xfrm>
        </p:spPr>
        <p:txBody>
          <a:bodyPr/>
          <a:lstStyle>
            <a:lvl1pPr>
              <a:defRPr b="0">
                <a:solidFill>
                  <a:schemeClr val="tx1"/>
                </a:solidFill>
                <a:latin typeface="DIN Next for AVM Heavy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 bwMode="auto"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4" name="Datumsplatzhalter 4"/>
          <p:cNvSpPr>
            <a:spLocks noGrp="1"/>
          </p:cNvSpPr>
          <p:nvPr>
            <p:ph type="dt" sz="half" idx="2"/>
          </p:nvPr>
        </p:nvSpPr>
        <p:spPr bwMode="auto">
          <a:xfrm>
            <a:off x="1187452" y="4862513"/>
            <a:ext cx="749299" cy="273844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ußzeilenplatzhalter 5"/>
          <p:cNvSpPr>
            <a:spLocks noGrp="1"/>
          </p:cNvSpPr>
          <p:nvPr>
            <p:ph type="ftr" sz="quarter" idx="3"/>
          </p:nvPr>
        </p:nvSpPr>
        <p:spPr bwMode="auto">
          <a:xfrm>
            <a:off x="2006600" y="4862513"/>
            <a:ext cx="5518149" cy="273844"/>
          </a:xfrm>
          <a:prstGeom prst="rect">
            <a:avLst/>
          </a:prstGeom>
        </p:spPr>
        <p:txBody>
          <a:bodyPr vert="horz" lIns="90000" tIns="45720" rIns="91440" bIns="45720" rtlCol="0" anchor="ctr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6"/>
          <p:cNvSpPr>
            <a:spLocks noGrp="1"/>
          </p:cNvSpPr>
          <p:nvPr>
            <p:ph type="sldNum" sz="quarter" idx="4"/>
          </p:nvPr>
        </p:nvSpPr>
        <p:spPr bwMode="auto">
          <a:xfrm>
            <a:off x="547689" y="4862513"/>
            <a:ext cx="627063" cy="273844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de-DE">
                <a:latin typeface="DIN Next for AVM"/>
              </a:rPr>
              <a:t>Page </a:t>
            </a:r>
            <a:fld id="{B0F9DACE-BE8B-46D6-9554-8A59EFA7EDE8}" type="slidenum">
              <a:rPr lang="de-DE">
                <a:latin typeface="DIN Next for AVM"/>
              </a:rPr>
              <a:t>‹nr.›</a:t>
            </a:fld>
            <a:endParaRPr lang="de-DE">
              <a:latin typeface="DIN Next for AVM"/>
            </a:endParaRPr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0"/>
          </p:nvPr>
        </p:nvSpPr>
        <p:spPr bwMode="auto">
          <a:xfrm>
            <a:off x="543600" y="234000"/>
            <a:ext cx="8307386" cy="306020"/>
          </a:xfrm>
        </p:spPr>
        <p:txBody>
          <a:bodyPr lIns="0" anchor="b">
            <a:normAutofit/>
          </a:bodyPr>
          <a:lstStyle>
            <a:lvl1pPr algn="l">
              <a:defRPr sz="1800" b="1">
                <a:solidFill>
                  <a:schemeClr val="tx1"/>
                </a:solidFill>
                <a:latin typeface="DIN Next for AVM"/>
              </a:defRPr>
            </a:lvl1pPr>
            <a:lvl2pPr marL="0" indent="0">
              <a:buNone/>
              <a:defRPr/>
            </a:lvl2pPr>
            <a:lvl3pPr marL="182562" indent="0">
              <a:buNone/>
              <a:defRPr/>
            </a:lvl3pPr>
            <a:lvl4pPr marL="355600" indent="0">
              <a:buNone/>
              <a:defRPr/>
            </a:lvl4pPr>
            <a:lvl5pPr marL="538163" indent="0">
              <a:buNone/>
              <a:defRPr/>
            </a:lvl5pPr>
          </a:lstStyle>
          <a:p>
            <a:pPr lvl="0">
              <a:defRPr/>
            </a:pPr>
            <a:r>
              <a:rPr lang="de-DE"/>
              <a:t>Textmasterformat bearbeiten</a:t>
            </a:r>
            <a:endParaRPr/>
          </a:p>
        </p:txBody>
      </p:sp>
      <p:sp>
        <p:nvSpPr>
          <p:cNvPr id="11" name="Inhaltsplatzhalter 10"/>
          <p:cNvSpPr>
            <a:spLocks noGrp="1"/>
          </p:cNvSpPr>
          <p:nvPr>
            <p:ph sz="quarter" idx="11"/>
          </p:nvPr>
        </p:nvSpPr>
        <p:spPr bwMode="auto">
          <a:xfrm>
            <a:off x="547688" y="4599385"/>
            <a:ext cx="5632450" cy="157163"/>
          </a:xfrm>
        </p:spPr>
        <p:txBody>
          <a:bodyPr lIns="0" anchor="ctr">
            <a:noAutofit/>
          </a:bodyPr>
          <a:lstStyle>
            <a:lvl1pPr>
              <a:defRPr sz="1000"/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>
              <a:defRPr/>
            </a:pPr>
            <a:r>
              <a:rPr lang="de-DE"/>
              <a:t>Textmasterformat bearbeiten</a:t>
            </a:r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Divider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8" name="Gruppieren 7"/>
          <p:cNvGrpSpPr/>
          <p:nvPr userDrawn="1"/>
        </p:nvGrpSpPr>
        <p:grpSpPr bwMode="auto">
          <a:xfrm>
            <a:off x="273064" y="217682"/>
            <a:ext cx="8867775" cy="4387454"/>
            <a:chOff x="296067" y="282575"/>
            <a:chExt cx="8867775" cy="5849938"/>
          </a:xfrm>
          <a:solidFill>
            <a:srgbClr val="0074BD"/>
          </a:solidFill>
        </p:grpSpPr>
        <p:sp>
          <p:nvSpPr>
            <p:cNvPr id="6" name="Freeform 10"/>
            <p:cNvSpPr/>
            <p:nvPr userDrawn="1"/>
          </p:nvSpPr>
          <p:spPr bwMode="auto">
            <a:xfrm>
              <a:off x="296067" y="1803400"/>
              <a:ext cx="8867775" cy="4329113"/>
            </a:xfrm>
            <a:custGeom>
              <a:avLst/>
              <a:gdLst>
                <a:gd name="T0" fmla="*/ 32 w 5586"/>
                <a:gd name="T1" fmla="*/ 0 h 2727"/>
                <a:gd name="T2" fmla="*/ 5586 w 5586"/>
                <a:gd name="T3" fmla="*/ 0 h 2727"/>
                <a:gd name="T4" fmla="*/ 5586 w 5586"/>
                <a:gd name="T5" fmla="*/ 2614 h 2727"/>
                <a:gd name="T6" fmla="*/ 276 w 5586"/>
                <a:gd name="T7" fmla="*/ 2614 h 2727"/>
                <a:gd name="T8" fmla="*/ 163 w 5586"/>
                <a:gd name="T9" fmla="*/ 2727 h 2727"/>
                <a:gd name="T10" fmla="*/ 163 w 5586"/>
                <a:gd name="T11" fmla="*/ 2614 h 2727"/>
                <a:gd name="T12" fmla="*/ 32 w 5586"/>
                <a:gd name="T13" fmla="*/ 2614 h 2727"/>
                <a:gd name="T14" fmla="*/ 15 w 5586"/>
                <a:gd name="T15" fmla="*/ 2610 h 2727"/>
                <a:gd name="T16" fmla="*/ 5 w 5586"/>
                <a:gd name="T17" fmla="*/ 2598 h 2727"/>
                <a:gd name="T18" fmla="*/ 0 w 5586"/>
                <a:gd name="T19" fmla="*/ 2581 h 2727"/>
                <a:gd name="T20" fmla="*/ 0 w 5586"/>
                <a:gd name="T21" fmla="*/ 33 h 2727"/>
                <a:gd name="T22" fmla="*/ 5 w 5586"/>
                <a:gd name="T23" fmla="*/ 17 h 2727"/>
                <a:gd name="T24" fmla="*/ 15 w 5586"/>
                <a:gd name="T25" fmla="*/ 5 h 2727"/>
                <a:gd name="T26" fmla="*/ 32 w 5586"/>
                <a:gd name="T27" fmla="*/ 0 h 2727"/>
                <a:gd name="connsiteX0" fmla="*/ 57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9586 h 10000"/>
                <a:gd name="connsiteX3" fmla="*/ 414 w 10000"/>
                <a:gd name="connsiteY3" fmla="*/ 9565 h 10000"/>
                <a:gd name="connsiteX4" fmla="*/ 292 w 10000"/>
                <a:gd name="connsiteY4" fmla="*/ 10000 h 10000"/>
                <a:gd name="connsiteX5" fmla="*/ 292 w 10000"/>
                <a:gd name="connsiteY5" fmla="*/ 9586 h 10000"/>
                <a:gd name="connsiteX6" fmla="*/ 57 w 10000"/>
                <a:gd name="connsiteY6" fmla="*/ 9586 h 10000"/>
                <a:gd name="connsiteX7" fmla="*/ 27 w 10000"/>
                <a:gd name="connsiteY7" fmla="*/ 9571 h 10000"/>
                <a:gd name="connsiteX8" fmla="*/ 9 w 10000"/>
                <a:gd name="connsiteY8" fmla="*/ 9527 h 10000"/>
                <a:gd name="connsiteX9" fmla="*/ 0 w 10000"/>
                <a:gd name="connsiteY9" fmla="*/ 9465 h 10000"/>
                <a:gd name="connsiteX10" fmla="*/ 0 w 10000"/>
                <a:gd name="connsiteY10" fmla="*/ 121 h 10000"/>
                <a:gd name="connsiteX11" fmla="*/ 9 w 10000"/>
                <a:gd name="connsiteY11" fmla="*/ 62 h 10000"/>
                <a:gd name="connsiteX12" fmla="*/ 27 w 10000"/>
                <a:gd name="connsiteY12" fmla="*/ 18 h 10000"/>
                <a:gd name="connsiteX13" fmla="*/ 57 w 10000"/>
                <a:gd name="connsiteY13" fmla="*/ 0 h 10000"/>
                <a:gd name="connsiteX0" fmla="*/ 57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9586 h 10000"/>
                <a:gd name="connsiteX3" fmla="*/ 429 w 10000"/>
                <a:gd name="connsiteY3" fmla="*/ 9565 h 10000"/>
                <a:gd name="connsiteX4" fmla="*/ 292 w 10000"/>
                <a:gd name="connsiteY4" fmla="*/ 10000 h 10000"/>
                <a:gd name="connsiteX5" fmla="*/ 292 w 10000"/>
                <a:gd name="connsiteY5" fmla="*/ 9586 h 10000"/>
                <a:gd name="connsiteX6" fmla="*/ 57 w 10000"/>
                <a:gd name="connsiteY6" fmla="*/ 9586 h 10000"/>
                <a:gd name="connsiteX7" fmla="*/ 27 w 10000"/>
                <a:gd name="connsiteY7" fmla="*/ 9571 h 10000"/>
                <a:gd name="connsiteX8" fmla="*/ 9 w 10000"/>
                <a:gd name="connsiteY8" fmla="*/ 9527 h 10000"/>
                <a:gd name="connsiteX9" fmla="*/ 0 w 10000"/>
                <a:gd name="connsiteY9" fmla="*/ 9465 h 10000"/>
                <a:gd name="connsiteX10" fmla="*/ 0 w 10000"/>
                <a:gd name="connsiteY10" fmla="*/ 121 h 10000"/>
                <a:gd name="connsiteX11" fmla="*/ 9 w 10000"/>
                <a:gd name="connsiteY11" fmla="*/ 62 h 10000"/>
                <a:gd name="connsiteX12" fmla="*/ 27 w 10000"/>
                <a:gd name="connsiteY12" fmla="*/ 18 h 10000"/>
                <a:gd name="connsiteX13" fmla="*/ 57 w 10000"/>
                <a:gd name="connsiteY13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000" h="10000" extrusionOk="0">
                  <a:moveTo>
                    <a:pt x="57" y="0"/>
                  </a:moveTo>
                  <a:lnTo>
                    <a:pt x="10000" y="0"/>
                  </a:lnTo>
                  <a:lnTo>
                    <a:pt x="10000" y="9586"/>
                  </a:lnTo>
                  <a:lnTo>
                    <a:pt x="429" y="9565"/>
                  </a:lnTo>
                  <a:cubicBezTo>
                    <a:pt x="388" y="9710"/>
                    <a:pt x="333" y="9855"/>
                    <a:pt x="292" y="10000"/>
                  </a:cubicBezTo>
                  <a:lnTo>
                    <a:pt x="292" y="9586"/>
                  </a:lnTo>
                  <a:lnTo>
                    <a:pt x="57" y="9586"/>
                  </a:lnTo>
                  <a:lnTo>
                    <a:pt x="27" y="9571"/>
                  </a:lnTo>
                  <a:cubicBezTo>
                    <a:pt x="21" y="9556"/>
                    <a:pt x="15" y="9542"/>
                    <a:pt x="9" y="9527"/>
                  </a:cubicBezTo>
                  <a:cubicBezTo>
                    <a:pt x="6" y="9506"/>
                    <a:pt x="3" y="9486"/>
                    <a:pt x="0" y="9465"/>
                  </a:cubicBezTo>
                  <a:lnTo>
                    <a:pt x="0" y="121"/>
                  </a:lnTo>
                  <a:cubicBezTo>
                    <a:pt x="3" y="101"/>
                    <a:pt x="6" y="82"/>
                    <a:pt x="9" y="62"/>
                  </a:cubicBezTo>
                  <a:cubicBezTo>
                    <a:pt x="15" y="47"/>
                    <a:pt x="21" y="33"/>
                    <a:pt x="27" y="18"/>
                  </a:cubicBez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de-DE">
                <a:latin typeface="DIN Next for AVM"/>
              </a:endParaRPr>
            </a:p>
          </p:txBody>
        </p:sp>
        <p:sp>
          <p:nvSpPr>
            <p:cNvPr id="7" name="Freeform 10"/>
            <p:cNvSpPr/>
            <p:nvPr userDrawn="1"/>
          </p:nvSpPr>
          <p:spPr bwMode="auto">
            <a:xfrm>
              <a:off x="296067" y="282575"/>
              <a:ext cx="8867775" cy="4329113"/>
            </a:xfrm>
            <a:custGeom>
              <a:avLst/>
              <a:gdLst>
                <a:gd name="T0" fmla="*/ 32 w 5586"/>
                <a:gd name="T1" fmla="*/ 0 h 2727"/>
                <a:gd name="T2" fmla="*/ 5586 w 5586"/>
                <a:gd name="T3" fmla="*/ 0 h 2727"/>
                <a:gd name="T4" fmla="*/ 5586 w 5586"/>
                <a:gd name="T5" fmla="*/ 2614 h 2727"/>
                <a:gd name="T6" fmla="*/ 276 w 5586"/>
                <a:gd name="T7" fmla="*/ 2614 h 2727"/>
                <a:gd name="T8" fmla="*/ 163 w 5586"/>
                <a:gd name="T9" fmla="*/ 2727 h 2727"/>
                <a:gd name="T10" fmla="*/ 163 w 5586"/>
                <a:gd name="T11" fmla="*/ 2614 h 2727"/>
                <a:gd name="T12" fmla="*/ 32 w 5586"/>
                <a:gd name="T13" fmla="*/ 2614 h 2727"/>
                <a:gd name="T14" fmla="*/ 15 w 5586"/>
                <a:gd name="T15" fmla="*/ 2610 h 2727"/>
                <a:gd name="T16" fmla="*/ 5 w 5586"/>
                <a:gd name="T17" fmla="*/ 2598 h 2727"/>
                <a:gd name="T18" fmla="*/ 0 w 5586"/>
                <a:gd name="T19" fmla="*/ 2581 h 2727"/>
                <a:gd name="T20" fmla="*/ 0 w 5586"/>
                <a:gd name="T21" fmla="*/ 33 h 2727"/>
                <a:gd name="T22" fmla="*/ 5 w 5586"/>
                <a:gd name="T23" fmla="*/ 17 h 2727"/>
                <a:gd name="T24" fmla="*/ 15 w 5586"/>
                <a:gd name="T25" fmla="*/ 5 h 2727"/>
                <a:gd name="T26" fmla="*/ 32 w 5586"/>
                <a:gd name="T27" fmla="*/ 0 h 2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86" h="2727" extrusionOk="0">
                  <a:moveTo>
                    <a:pt x="32" y="0"/>
                  </a:moveTo>
                  <a:lnTo>
                    <a:pt x="5586" y="0"/>
                  </a:lnTo>
                  <a:lnTo>
                    <a:pt x="5586" y="2614"/>
                  </a:lnTo>
                  <a:lnTo>
                    <a:pt x="276" y="2614"/>
                  </a:lnTo>
                  <a:lnTo>
                    <a:pt x="163" y="2727"/>
                  </a:lnTo>
                  <a:lnTo>
                    <a:pt x="163" y="2614"/>
                  </a:lnTo>
                  <a:lnTo>
                    <a:pt x="32" y="2614"/>
                  </a:lnTo>
                  <a:lnTo>
                    <a:pt x="15" y="2610"/>
                  </a:lnTo>
                  <a:lnTo>
                    <a:pt x="5" y="2598"/>
                  </a:lnTo>
                  <a:lnTo>
                    <a:pt x="0" y="2581"/>
                  </a:lnTo>
                  <a:lnTo>
                    <a:pt x="0" y="33"/>
                  </a:lnTo>
                  <a:lnTo>
                    <a:pt x="5" y="17"/>
                  </a:lnTo>
                  <a:lnTo>
                    <a:pt x="15" y="5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de-DE">
                <a:latin typeface="DIN Next for AVM"/>
              </a:endParaRPr>
            </a:p>
          </p:txBody>
        </p:sp>
      </p:grpSp>
      <p:sp>
        <p:nvSpPr>
          <p:cNvPr id="2" name="Titel 1"/>
          <p:cNvSpPr>
            <a:spLocks noGrp="1"/>
          </p:cNvSpPr>
          <p:nvPr>
            <p:ph type="title"/>
          </p:nvPr>
        </p:nvSpPr>
        <p:spPr bwMode="auto">
          <a:xfrm>
            <a:off x="547688" y="209550"/>
            <a:ext cx="8305799" cy="4260182"/>
          </a:xfrm>
        </p:spPr>
        <p:txBody>
          <a:bodyPr anchor="ctr">
            <a:normAutofit/>
          </a:bodyPr>
          <a:lstStyle>
            <a:lvl1pPr>
              <a:defRPr sz="4400">
                <a:latin typeface="DIN Next for AVM Heavy"/>
              </a:defRPr>
            </a:lvl1pPr>
          </a:lstStyle>
          <a:p>
            <a:pPr>
              <a:defRPr/>
            </a:pPr>
            <a:r>
              <a:rPr lang="de-DE"/>
              <a:t>Titelmasterformat durch Klicken bearbeiten</a:t>
            </a:r>
            <a:endParaRPr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r>
              <a:rPr lang="de-DE">
                <a:latin typeface="DIN Next for AVM"/>
              </a:rPr>
              <a:t>Page </a:t>
            </a:r>
            <a:fld id="{B0F9DACE-BE8B-46D6-9554-8A59EFA7EDE8}" type="slidenum">
              <a:rPr lang="de-DE">
                <a:latin typeface="DIN Next for AVM"/>
              </a:rPr>
              <a:t>‹nr.›</a:t>
            </a:fld>
            <a:endParaRPr lang="de-DE">
              <a:latin typeface="DIN Next for AVM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Spezial-Layout dunkelblau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0" name="Inhaltsplatzhalter 4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0" y="0"/>
            <a:ext cx="9143999" cy="514350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 bwMode="auto">
          <a:xfrm>
            <a:off x="543600" y="518400"/>
            <a:ext cx="8305799" cy="443652"/>
          </a:xfrm>
        </p:spPr>
        <p:txBody>
          <a:bodyPr/>
          <a:lstStyle>
            <a:lvl1pPr>
              <a:defRPr b="0">
                <a:solidFill>
                  <a:schemeClr val="bg1"/>
                </a:solidFill>
                <a:latin typeface="DIN Next for AVM Heavy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4" name="Datumsplatzhalter 4"/>
          <p:cNvSpPr>
            <a:spLocks noGrp="1"/>
          </p:cNvSpPr>
          <p:nvPr>
            <p:ph type="dt" sz="half" idx="2"/>
          </p:nvPr>
        </p:nvSpPr>
        <p:spPr bwMode="auto">
          <a:xfrm>
            <a:off x="1187452" y="4862513"/>
            <a:ext cx="749299" cy="273844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l">
              <a:defRPr sz="9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ußzeilenplatzhalter 5"/>
          <p:cNvSpPr>
            <a:spLocks noGrp="1"/>
          </p:cNvSpPr>
          <p:nvPr>
            <p:ph type="ftr" sz="quarter" idx="3"/>
          </p:nvPr>
        </p:nvSpPr>
        <p:spPr bwMode="auto">
          <a:xfrm>
            <a:off x="2006600" y="4862513"/>
            <a:ext cx="5518149" cy="273844"/>
          </a:xfrm>
          <a:prstGeom prst="rect">
            <a:avLst/>
          </a:prstGeom>
        </p:spPr>
        <p:txBody>
          <a:bodyPr vert="horz" lIns="90000" tIns="45720" rIns="91440" bIns="45720" rtlCol="0" anchor="ctr"/>
          <a:lstStyle>
            <a:lvl1pPr algn="l">
              <a:defRPr sz="9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6"/>
          <p:cNvSpPr>
            <a:spLocks noGrp="1"/>
          </p:cNvSpPr>
          <p:nvPr>
            <p:ph type="sldNum" sz="quarter" idx="4"/>
          </p:nvPr>
        </p:nvSpPr>
        <p:spPr bwMode="auto">
          <a:xfrm>
            <a:off x="547689" y="4862513"/>
            <a:ext cx="627063" cy="273844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lvl1pPr algn="l">
              <a:defRPr sz="9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de-DE"/>
              <a:t>Page </a:t>
            </a:r>
            <a:fld id="{B0F9DACE-BE8B-46D6-9554-8A59EFA7EDE8}" type="slidenum">
              <a:rPr lang="de-DE"/>
              <a:t>‹nr.›</a:t>
            </a:fld>
            <a:endParaRPr lang="de-DE"/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0"/>
          </p:nvPr>
        </p:nvSpPr>
        <p:spPr bwMode="auto">
          <a:xfrm>
            <a:off x="543600" y="234000"/>
            <a:ext cx="8307386" cy="306020"/>
          </a:xfrm>
        </p:spPr>
        <p:txBody>
          <a:bodyPr lIns="0" anchor="b">
            <a:normAutofit/>
          </a:bodyPr>
          <a:lstStyle>
            <a:lvl1pPr algn="l">
              <a:defRPr sz="1800" b="0">
                <a:solidFill>
                  <a:schemeClr val="bg1"/>
                </a:solidFill>
                <a:latin typeface="DIN Next for AVM"/>
              </a:defRPr>
            </a:lvl1pPr>
            <a:lvl2pPr marL="0" indent="0">
              <a:buNone/>
              <a:defRPr/>
            </a:lvl2pPr>
            <a:lvl3pPr marL="182562" indent="0">
              <a:buNone/>
              <a:defRPr/>
            </a:lvl3pPr>
            <a:lvl4pPr marL="355600" indent="0">
              <a:buNone/>
              <a:defRPr/>
            </a:lvl4pPr>
            <a:lvl5pPr marL="538163" indent="0">
              <a:buNone/>
              <a:defRPr/>
            </a:lvl5pPr>
          </a:lstStyle>
          <a:p>
            <a:pPr lvl="0">
              <a:defRPr/>
            </a:pPr>
            <a:r>
              <a:rPr lang="de-DE"/>
              <a:t>Textmasterformat bearbeiten</a:t>
            </a:r>
            <a:endParaRPr/>
          </a:p>
        </p:txBody>
      </p:sp>
      <p:sp>
        <p:nvSpPr>
          <p:cNvPr id="11" name="Inhaltsplatzhalter 10"/>
          <p:cNvSpPr>
            <a:spLocks noGrp="1"/>
          </p:cNvSpPr>
          <p:nvPr>
            <p:ph sz="quarter" idx="11"/>
          </p:nvPr>
        </p:nvSpPr>
        <p:spPr bwMode="auto">
          <a:xfrm>
            <a:off x="547688" y="4599385"/>
            <a:ext cx="5632450" cy="157163"/>
          </a:xfrm>
        </p:spPr>
        <p:txBody>
          <a:bodyPr lIns="0" anchor="ctr">
            <a:noAutofit/>
          </a:bodyPr>
          <a:lstStyle>
            <a:lvl1pPr>
              <a:defRPr sz="1000">
                <a:solidFill>
                  <a:schemeClr val="bg1"/>
                </a:solidFill>
              </a:defRPr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>
              <a:defRPr/>
            </a:pPr>
            <a:r>
              <a:rPr lang="de-DE"/>
              <a:t>Textmasterformat bearbeiten</a:t>
            </a:r>
            <a:endParaRPr/>
          </a:p>
        </p:txBody>
      </p:sp>
      <p:pic>
        <p:nvPicPr>
          <p:cNvPr id="13" name="Bild 9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8305413" y="4643325"/>
            <a:ext cx="551091" cy="320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>
  <p:cSld name="Title Only 1"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30"/>
          <p:cNvSpPr txBox="1">
            <a:spLocks noGrp="1"/>
          </p:cNvSpPr>
          <p:nvPr>
            <p:ph type="title"/>
          </p:nvPr>
        </p:nvSpPr>
        <p:spPr>
          <a:xfrm>
            <a:off x="266075" y="168913"/>
            <a:ext cx="8485500" cy="38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1B64C"/>
              </a:buClr>
              <a:buSzPts val="2400"/>
              <a:buFont typeface="Calibri"/>
              <a:buNone/>
              <a:defRPr sz="2400" b="0" i="0" u="none" strike="noStrike" cap="none">
                <a:solidFill>
                  <a:srgbClr val="41B64C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206" name="Google Shape;206;p30"/>
          <p:cNvSpPr txBox="1">
            <a:spLocks noGrp="1"/>
          </p:cNvSpPr>
          <p:nvPr>
            <p:ph type="sldNum" idx="12"/>
          </p:nvPr>
        </p:nvSpPr>
        <p:spPr>
          <a:xfrm>
            <a:off x="8431965" y="4954047"/>
            <a:ext cx="3420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‹nr.›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939267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>
  <p:cSld name="Title Only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6"/>
          <p:cNvSpPr txBox="1">
            <a:spLocks noGrp="1"/>
          </p:cNvSpPr>
          <p:nvPr>
            <p:ph type="title"/>
          </p:nvPr>
        </p:nvSpPr>
        <p:spPr>
          <a:xfrm>
            <a:off x="266075" y="168913"/>
            <a:ext cx="8485500" cy="38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R="0"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1B64C"/>
              </a:buClr>
              <a:buSzPts val="2400"/>
              <a:buFont typeface="Calibri"/>
              <a:buNone/>
              <a:defRPr sz="2400" b="0" i="0" u="none" strike="noStrike" cap="none">
                <a:solidFill>
                  <a:srgbClr val="41B64C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39" name="Google Shape;39;p6"/>
          <p:cNvSpPr txBox="1">
            <a:spLocks noGrp="1"/>
          </p:cNvSpPr>
          <p:nvPr>
            <p:ph type="sldNum" idx="12"/>
          </p:nvPr>
        </p:nvSpPr>
        <p:spPr>
          <a:xfrm>
            <a:off x="8431965" y="4954047"/>
            <a:ext cx="3420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‹nr.›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476930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" name="Freeform 6"/>
          <p:cNvSpPr/>
          <p:nvPr userDrawn="1"/>
        </p:nvSpPr>
        <p:spPr bwMode="auto">
          <a:xfrm>
            <a:off x="278817" y="209908"/>
            <a:ext cx="8867775" cy="851297"/>
          </a:xfrm>
          <a:custGeom>
            <a:avLst/>
            <a:gdLst>
              <a:gd name="T0" fmla="*/ 32 w 5586"/>
              <a:gd name="T1" fmla="*/ 0 h 715"/>
              <a:gd name="T2" fmla="*/ 5586 w 5586"/>
              <a:gd name="T3" fmla="*/ 0 h 715"/>
              <a:gd name="T4" fmla="*/ 5586 w 5586"/>
              <a:gd name="T5" fmla="*/ 601 h 715"/>
              <a:gd name="T6" fmla="*/ 276 w 5586"/>
              <a:gd name="T7" fmla="*/ 601 h 715"/>
              <a:gd name="T8" fmla="*/ 163 w 5586"/>
              <a:gd name="T9" fmla="*/ 715 h 715"/>
              <a:gd name="T10" fmla="*/ 163 w 5586"/>
              <a:gd name="T11" fmla="*/ 601 h 715"/>
              <a:gd name="T12" fmla="*/ 32 w 5586"/>
              <a:gd name="T13" fmla="*/ 601 h 715"/>
              <a:gd name="T14" fmla="*/ 15 w 5586"/>
              <a:gd name="T15" fmla="*/ 596 h 715"/>
              <a:gd name="T16" fmla="*/ 5 w 5586"/>
              <a:gd name="T17" fmla="*/ 585 h 715"/>
              <a:gd name="T18" fmla="*/ 0 w 5586"/>
              <a:gd name="T19" fmla="*/ 569 h 715"/>
              <a:gd name="T20" fmla="*/ 0 w 5586"/>
              <a:gd name="T21" fmla="*/ 32 h 715"/>
              <a:gd name="T22" fmla="*/ 5 w 5586"/>
              <a:gd name="T23" fmla="*/ 17 h 715"/>
              <a:gd name="T24" fmla="*/ 15 w 5586"/>
              <a:gd name="T25" fmla="*/ 5 h 715"/>
              <a:gd name="T26" fmla="*/ 32 w 5586"/>
              <a:gd name="T27" fmla="*/ 0 h 715"/>
              <a:gd name="connsiteX0" fmla="*/ 57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8406 h 10000"/>
              <a:gd name="connsiteX3" fmla="*/ 417 w 10000"/>
              <a:gd name="connsiteY3" fmla="*/ 8446 h 10000"/>
              <a:gd name="connsiteX4" fmla="*/ 292 w 10000"/>
              <a:gd name="connsiteY4" fmla="*/ 10000 h 10000"/>
              <a:gd name="connsiteX5" fmla="*/ 292 w 10000"/>
              <a:gd name="connsiteY5" fmla="*/ 8406 h 10000"/>
              <a:gd name="connsiteX6" fmla="*/ 57 w 10000"/>
              <a:gd name="connsiteY6" fmla="*/ 8406 h 10000"/>
              <a:gd name="connsiteX7" fmla="*/ 27 w 10000"/>
              <a:gd name="connsiteY7" fmla="*/ 8336 h 10000"/>
              <a:gd name="connsiteX8" fmla="*/ 9 w 10000"/>
              <a:gd name="connsiteY8" fmla="*/ 8182 h 10000"/>
              <a:gd name="connsiteX9" fmla="*/ 0 w 10000"/>
              <a:gd name="connsiteY9" fmla="*/ 7958 h 10000"/>
              <a:gd name="connsiteX10" fmla="*/ 0 w 10000"/>
              <a:gd name="connsiteY10" fmla="*/ 448 h 10000"/>
              <a:gd name="connsiteX11" fmla="*/ 9 w 10000"/>
              <a:gd name="connsiteY11" fmla="*/ 238 h 10000"/>
              <a:gd name="connsiteX12" fmla="*/ 27 w 10000"/>
              <a:gd name="connsiteY12" fmla="*/ 70 h 10000"/>
              <a:gd name="connsiteX13" fmla="*/ 57 w 10000"/>
              <a:gd name="connsiteY13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0000" h="10000" extrusionOk="0">
                <a:moveTo>
                  <a:pt x="57" y="0"/>
                </a:moveTo>
                <a:lnTo>
                  <a:pt x="10000" y="0"/>
                </a:lnTo>
                <a:lnTo>
                  <a:pt x="10000" y="8406"/>
                </a:lnTo>
                <a:lnTo>
                  <a:pt x="417" y="8446"/>
                </a:lnTo>
                <a:cubicBezTo>
                  <a:pt x="375" y="8964"/>
                  <a:pt x="334" y="9482"/>
                  <a:pt x="292" y="10000"/>
                </a:cubicBezTo>
                <a:lnTo>
                  <a:pt x="292" y="8406"/>
                </a:lnTo>
                <a:lnTo>
                  <a:pt x="57" y="8406"/>
                </a:lnTo>
                <a:cubicBezTo>
                  <a:pt x="47" y="8383"/>
                  <a:pt x="37" y="8359"/>
                  <a:pt x="27" y="8336"/>
                </a:cubicBezTo>
                <a:cubicBezTo>
                  <a:pt x="21" y="8285"/>
                  <a:pt x="15" y="8233"/>
                  <a:pt x="9" y="8182"/>
                </a:cubicBezTo>
                <a:cubicBezTo>
                  <a:pt x="6" y="8107"/>
                  <a:pt x="3" y="8033"/>
                  <a:pt x="0" y="7958"/>
                </a:cubicBezTo>
                <a:lnTo>
                  <a:pt x="0" y="448"/>
                </a:lnTo>
                <a:lnTo>
                  <a:pt x="9" y="238"/>
                </a:lnTo>
                <a:lnTo>
                  <a:pt x="27" y="70"/>
                </a:lnTo>
                <a:cubicBezTo>
                  <a:pt x="37" y="47"/>
                  <a:pt x="47" y="23"/>
                  <a:pt x="57" y="0"/>
                </a:cubicBezTo>
                <a:close/>
              </a:path>
            </a:pathLst>
          </a:custGeom>
          <a:solidFill>
            <a:srgbClr val="0074BD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de-DE">
              <a:latin typeface="DIN Next for AVM"/>
            </a:endParaRPr>
          </a:p>
        </p:txBody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 bwMode="auto">
          <a:xfrm>
            <a:off x="513182" y="260559"/>
            <a:ext cx="8305799" cy="717497"/>
          </a:xfrm>
          <a:prstGeom prst="rect">
            <a:avLst/>
          </a:prstGeom>
        </p:spPr>
        <p:txBody>
          <a:bodyPr vert="horz" lIns="0" tIns="45720" rIns="91440" bIns="72000" rtlCol="0" anchor="b">
            <a:normAutofit/>
          </a:bodyPr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547688" y="1200151"/>
            <a:ext cx="8305800" cy="339447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pic>
        <p:nvPicPr>
          <p:cNvPr id="6" name="Bild 9" descr="AVM_Logo.eps"/>
          <p:cNvPicPr>
            <a:picLocks noChangeAspect="1"/>
          </p:cNvPicPr>
          <p:nvPr userDrawn="1"/>
        </p:nvPicPr>
        <p:blipFill>
          <a:blip r:embed="rId12"/>
          <a:stretch/>
        </p:blipFill>
        <p:spPr bwMode="auto">
          <a:xfrm>
            <a:off x="8302559" y="4643325"/>
            <a:ext cx="556800" cy="320000"/>
          </a:xfrm>
          <a:prstGeom prst="rect">
            <a:avLst/>
          </a:prstGeom>
        </p:spPr>
      </p:pic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 bwMode="auto">
          <a:xfrm>
            <a:off x="1187452" y="4862513"/>
            <a:ext cx="749299" cy="273844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l">
              <a:defRPr sz="900">
                <a:solidFill>
                  <a:schemeClr val="tx1"/>
                </a:solidFill>
                <a:latin typeface="DIN Next for AVM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ußzeilenplatzhalter 5"/>
          <p:cNvSpPr>
            <a:spLocks noGrp="1"/>
          </p:cNvSpPr>
          <p:nvPr>
            <p:ph type="ftr" sz="quarter" idx="3"/>
          </p:nvPr>
        </p:nvSpPr>
        <p:spPr bwMode="auto">
          <a:xfrm>
            <a:off x="2006600" y="4862513"/>
            <a:ext cx="5518149" cy="273844"/>
          </a:xfrm>
          <a:prstGeom prst="rect">
            <a:avLst/>
          </a:prstGeom>
        </p:spPr>
        <p:txBody>
          <a:bodyPr vert="horz" lIns="90000" tIns="45720" rIns="91440" bIns="45720" rtlCol="0" anchor="ctr"/>
          <a:lstStyle>
            <a:lvl1pPr algn="l">
              <a:defRPr sz="900">
                <a:solidFill>
                  <a:schemeClr val="tx1"/>
                </a:solidFill>
                <a:latin typeface="DIN Next for AVM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8" name="Foliennummernplatzhalter 6"/>
          <p:cNvSpPr>
            <a:spLocks noGrp="1"/>
          </p:cNvSpPr>
          <p:nvPr>
            <p:ph type="sldNum" sz="quarter" idx="4"/>
          </p:nvPr>
        </p:nvSpPr>
        <p:spPr bwMode="auto">
          <a:xfrm>
            <a:off x="547689" y="4862513"/>
            <a:ext cx="627063" cy="273844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de-DE">
                <a:latin typeface="DIN Next for AVM"/>
              </a:rPr>
              <a:t>Page </a:t>
            </a:r>
            <a:fld id="{B0F9DACE-BE8B-46D6-9554-8A59EFA7EDE8}" type="slidenum">
              <a:rPr lang="de-DE">
                <a:latin typeface="DIN Next for AVM"/>
              </a:rPr>
              <a:t>‹nr.›</a:t>
            </a:fld>
            <a:endParaRPr lang="de-DE">
              <a:latin typeface="DIN Next for AVM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9" r:id="rId10"/>
  </p:sldLayoutIdLst>
  <p:hf sldNum="0" hdr="0" ftr="0" dt="0"/>
  <p:txStyles>
    <p:titleStyle>
      <a:lvl1pPr algn="l" defTabSz="457200">
        <a:spcBef>
          <a:spcPts val="0"/>
        </a:spcBef>
        <a:buNone/>
        <a:defRPr sz="3000" b="0">
          <a:solidFill>
            <a:schemeClr val="bg1"/>
          </a:solidFill>
          <a:latin typeface="DIN Next for AVM Heavy"/>
          <a:ea typeface="+mj-ea"/>
          <a:cs typeface="+mj-cs"/>
        </a:defRPr>
      </a:lvl1pPr>
    </p:titleStyle>
    <p:bodyStyle>
      <a:lvl1pPr marL="0" indent="0" algn="l" defTabSz="457200">
        <a:spcBef>
          <a:spcPts val="200"/>
        </a:spcBef>
        <a:spcAft>
          <a:spcPts val="700"/>
        </a:spcAft>
        <a:buClr>
          <a:schemeClr val="tx2"/>
        </a:buClr>
        <a:buFont typeface="Arial"/>
        <a:buNone/>
        <a:defRPr sz="2100" b="0" i="0">
          <a:solidFill>
            <a:schemeClr val="tx1"/>
          </a:solidFill>
          <a:latin typeface="DIN Next for AVM"/>
          <a:ea typeface="+mn-ea"/>
          <a:cs typeface="DIN Next for AVM"/>
        </a:defRPr>
      </a:lvl1pPr>
      <a:lvl2pPr marL="182563" indent="-182563" algn="l" defTabSz="457200">
        <a:spcBef>
          <a:spcPts val="200"/>
        </a:spcBef>
        <a:spcAft>
          <a:spcPts val="700"/>
        </a:spcAft>
        <a:buClr>
          <a:srgbClr val="0062AB"/>
        </a:buClr>
        <a:buSzPct val="90000"/>
        <a:buFont typeface="DIN Next for AVM"/>
        <a:buChar char="•"/>
        <a:defRPr sz="2100" b="0" i="0">
          <a:solidFill>
            <a:schemeClr val="tx1"/>
          </a:solidFill>
          <a:latin typeface="DIN Next for AVM"/>
          <a:ea typeface="+mn-ea"/>
          <a:cs typeface="DIN Next for AVM"/>
        </a:defRPr>
      </a:lvl2pPr>
      <a:lvl3pPr marL="355600" indent="-173038" algn="l" defTabSz="457200">
        <a:spcBef>
          <a:spcPts val="200"/>
        </a:spcBef>
        <a:spcAft>
          <a:spcPts val="700"/>
        </a:spcAft>
        <a:buClr>
          <a:srgbClr val="0062AB"/>
        </a:buClr>
        <a:buSzPct val="90000"/>
        <a:buFont typeface="DIN Next for AVM"/>
        <a:buChar char="•"/>
        <a:defRPr sz="2100" b="0" i="0">
          <a:solidFill>
            <a:schemeClr val="tx1"/>
          </a:solidFill>
          <a:latin typeface="DIN Next for AVM"/>
          <a:ea typeface="+mn-ea"/>
          <a:cs typeface="DIN Next for AVM"/>
        </a:defRPr>
      </a:lvl3pPr>
      <a:lvl4pPr marL="538163" indent="-182563" algn="l" defTabSz="457200">
        <a:spcBef>
          <a:spcPts val="200"/>
        </a:spcBef>
        <a:spcAft>
          <a:spcPts val="700"/>
        </a:spcAft>
        <a:buClr>
          <a:srgbClr val="0062AB"/>
        </a:buClr>
        <a:buSzPct val="90000"/>
        <a:buFont typeface="DIN Next for AVM"/>
        <a:buChar char="•"/>
        <a:defRPr sz="2100" b="0" i="0">
          <a:solidFill>
            <a:schemeClr val="tx1"/>
          </a:solidFill>
          <a:latin typeface="DIN Next for AVM"/>
          <a:ea typeface="+mn-ea"/>
          <a:cs typeface="DIN Next for AVM"/>
        </a:defRPr>
      </a:lvl4pPr>
      <a:lvl5pPr marL="722313" indent="-184150" algn="l" defTabSz="457200">
        <a:spcBef>
          <a:spcPts val="200"/>
        </a:spcBef>
        <a:spcAft>
          <a:spcPts val="700"/>
        </a:spcAft>
        <a:buClr>
          <a:srgbClr val="0062AB"/>
        </a:buClr>
        <a:buSzPct val="90000"/>
        <a:buFont typeface="DIN Next for AVM"/>
        <a:buChar char="•"/>
        <a:defRPr sz="2100" b="0" i="0">
          <a:solidFill>
            <a:schemeClr val="tx1"/>
          </a:solidFill>
          <a:latin typeface="DIN Next for AVM"/>
          <a:ea typeface="+mn-ea"/>
          <a:cs typeface="DIN Next for AVM"/>
        </a:defRPr>
      </a:lvl5pPr>
      <a:lvl6pPr marL="2514600" indent="-228600" algn="l" defTabSz="457200">
        <a:spcBef>
          <a:spcPts val="0"/>
        </a:spcBef>
        <a:buFont typeface="DIN Next for AVM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>
        <a:spcBef>
          <a:spcPts val="0"/>
        </a:spcBef>
        <a:buFont typeface="DIN Next for AVM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>
        <a:spcBef>
          <a:spcPts val="0"/>
        </a:spcBef>
        <a:buFont typeface="DIN Next for AVM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>
        <a:spcBef>
          <a:spcPts val="0"/>
        </a:spcBef>
        <a:buFont typeface="DIN Next for AVM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developers.home.google.com/matter/primer" TargetMode="External"/><Relationship Id="rId2" Type="http://schemas.openxmlformats.org/officeDocument/2006/relationships/hyperlink" Target="https://csa-iot.org/wp-content/uploads/2022/11/22-27349-001_Matter-1.0-Core-Specification.pdf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broadband-forum.org/testing-and-certification-programs/usp-tr-369-training-sessions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9" Type="http://schemas.openxmlformats.org/officeDocument/2006/relationships/image" Target="../media/image2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4" name="Grafik 13"/>
          <p:cNvPicPr>
            <a:picLocks noChangeAspect="1"/>
          </p:cNvPicPr>
          <p:nvPr/>
        </p:nvPicPr>
        <p:blipFill rotWithShape="1">
          <a:blip r:embed="rId2"/>
          <a:srcRect r="49474"/>
          <a:stretch/>
        </p:blipFill>
        <p:spPr bwMode="auto">
          <a:xfrm>
            <a:off x="563790" y="921314"/>
            <a:ext cx="3145019" cy="1639966"/>
          </a:xfrm>
          <a:prstGeom prst="rect">
            <a:avLst/>
          </a:prstGeom>
        </p:spPr>
      </p:pic>
      <p:pic>
        <p:nvPicPr>
          <p:cNvPr id="3" name="Grafik 10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5796136" y="3291830"/>
            <a:ext cx="3077298" cy="1527109"/>
          </a:xfrm>
          <a:prstGeom prst="rect">
            <a:avLst/>
          </a:prstGeom>
        </p:spPr>
      </p:pic>
      <p:sp>
        <p:nvSpPr>
          <p:cNvPr id="4" name="Rechteck 11"/>
          <p:cNvSpPr/>
          <p:nvPr/>
        </p:nvSpPr>
        <p:spPr bwMode="auto">
          <a:xfrm>
            <a:off x="179512" y="2787774"/>
            <a:ext cx="5794931" cy="38369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200"/>
              </a:spcBef>
              <a:spcAft>
                <a:spcPts val="700"/>
              </a:spcAft>
              <a:defRPr/>
            </a:pPr>
            <a:r>
              <a:rPr lang="nl-NL" sz="3600" dirty="0">
                <a:solidFill>
                  <a:schemeClr val="bg1"/>
                </a:solidFill>
                <a:latin typeface="DIN Next for AVM Heavy"/>
              </a:rPr>
              <a:t>BBF </a:t>
            </a:r>
            <a:r>
              <a:rPr lang="nl-NL" sz="3600" dirty="0" err="1">
                <a:solidFill>
                  <a:schemeClr val="bg1"/>
                </a:solidFill>
                <a:latin typeface="DIN Next for AVM Heavy"/>
              </a:rPr>
              <a:t>IoT</a:t>
            </a:r>
            <a:r>
              <a:rPr lang="nl-NL" sz="3600" dirty="0">
                <a:solidFill>
                  <a:schemeClr val="bg1"/>
                </a:solidFill>
                <a:latin typeface="DIN Next for AVM Heavy"/>
              </a:rPr>
              <a:t> Operator </a:t>
            </a:r>
            <a:r>
              <a:rPr lang="nl-NL" sz="3600" dirty="0" err="1" smtClean="0">
                <a:solidFill>
                  <a:schemeClr val="bg1"/>
                </a:solidFill>
                <a:latin typeface="DIN Next for AVM Heavy"/>
              </a:rPr>
              <a:t>Activities</a:t>
            </a:r>
            <a:endParaRPr lang="nl-NL" sz="3600" dirty="0" smtClean="0">
              <a:solidFill>
                <a:schemeClr val="bg1"/>
              </a:solidFill>
              <a:latin typeface="DIN Next for AVM Heavy"/>
            </a:endParaRPr>
          </a:p>
          <a:p>
            <a:pPr>
              <a:spcBef>
                <a:spcPts val="200"/>
              </a:spcBef>
              <a:spcAft>
                <a:spcPts val="700"/>
              </a:spcAft>
              <a:defRPr/>
            </a:pPr>
            <a:endParaRPr lang="de-DE" sz="1200" dirty="0" smtClean="0">
              <a:solidFill>
                <a:schemeClr val="bg1"/>
              </a:solidFill>
            </a:endParaRPr>
          </a:p>
          <a:p>
            <a:pPr>
              <a:spcBef>
                <a:spcPts val="200"/>
              </a:spcBef>
              <a:spcAft>
                <a:spcPts val="700"/>
              </a:spcAft>
              <a:defRPr/>
            </a:pPr>
            <a:r>
              <a:rPr lang="de-DE" sz="2000" dirty="0" smtClean="0">
                <a:solidFill>
                  <a:schemeClr val="bg1"/>
                </a:solidFill>
              </a:rPr>
              <a:t>RIPE </a:t>
            </a:r>
            <a:r>
              <a:rPr lang="de-DE" sz="2000" dirty="0">
                <a:solidFill>
                  <a:schemeClr val="bg1"/>
                </a:solidFill>
              </a:rPr>
              <a:t>88 </a:t>
            </a:r>
            <a:r>
              <a:rPr lang="de-DE" sz="2000" dirty="0" smtClean="0">
                <a:solidFill>
                  <a:schemeClr val="bg1"/>
                </a:solidFill>
              </a:rPr>
              <a:t>Kraków</a:t>
            </a:r>
            <a:r>
              <a:rPr lang="de-DE" sz="2000" dirty="0">
                <a:solidFill>
                  <a:schemeClr val="bg1"/>
                </a:solidFill>
              </a:rPr>
              <a:t/>
            </a:r>
            <a:br>
              <a:rPr lang="de-DE" sz="2000" dirty="0">
                <a:solidFill>
                  <a:schemeClr val="bg1"/>
                </a:solidFill>
              </a:rPr>
            </a:br>
            <a:r>
              <a:rPr lang="de-DE" sz="2000" dirty="0">
                <a:solidFill>
                  <a:schemeClr val="bg1"/>
                </a:solidFill>
              </a:rPr>
              <a:t>AVM: </a:t>
            </a:r>
            <a:r>
              <a:rPr lang="de-DE" sz="2000" dirty="0" smtClean="0">
                <a:solidFill>
                  <a:schemeClr val="bg1"/>
                </a:solidFill>
              </a:rPr>
              <a:t>AS203965</a:t>
            </a:r>
            <a:endParaRPr lang="nl-NL" sz="2000" dirty="0" smtClean="0">
              <a:solidFill>
                <a:schemeClr val="bg1"/>
              </a:solidFill>
            </a:endParaRPr>
          </a:p>
          <a:p>
            <a:pPr>
              <a:spcBef>
                <a:spcPts val="200"/>
              </a:spcBef>
              <a:spcAft>
                <a:spcPts val="700"/>
              </a:spcAft>
              <a:defRPr/>
            </a:pPr>
            <a:r>
              <a:rPr lang="de-DE" sz="2000" dirty="0" smtClean="0">
                <a:solidFill>
                  <a:schemeClr val="bg1"/>
                </a:solidFill>
              </a:rPr>
              <a:t>Eric </a:t>
            </a:r>
            <a:r>
              <a:rPr lang="de-DE" sz="2000" dirty="0">
                <a:solidFill>
                  <a:schemeClr val="bg1"/>
                </a:solidFill>
              </a:rPr>
              <a:t>van </a:t>
            </a:r>
            <a:r>
              <a:rPr lang="de-DE" sz="2000" dirty="0" err="1" smtClean="0">
                <a:solidFill>
                  <a:schemeClr val="bg1"/>
                </a:solidFill>
              </a:rPr>
              <a:t>Uden</a:t>
            </a:r>
            <a:endParaRPr lang="de-DE" sz="2000" dirty="0" smtClean="0">
              <a:solidFill>
                <a:schemeClr val="bg1"/>
              </a:solidFill>
            </a:endParaRPr>
          </a:p>
          <a:p>
            <a:pPr>
              <a:spcBef>
                <a:spcPts val="200"/>
              </a:spcBef>
              <a:spcAft>
                <a:spcPts val="700"/>
              </a:spcAft>
              <a:defRPr/>
            </a:pPr>
            <a:endParaRPr lang="de-DE" sz="2000" dirty="0">
              <a:solidFill>
                <a:schemeClr val="bg1"/>
              </a:solidFill>
            </a:endParaRPr>
          </a:p>
          <a:p>
            <a:pPr>
              <a:spcBef>
                <a:spcPts val="200"/>
              </a:spcBef>
              <a:spcAft>
                <a:spcPts val="700"/>
              </a:spcAft>
              <a:defRPr/>
            </a:pPr>
            <a:endParaRPr lang="de-DE" sz="3600" dirty="0" smtClean="0">
              <a:solidFill>
                <a:schemeClr val="bg1"/>
              </a:solidFill>
            </a:endParaRPr>
          </a:p>
          <a:p>
            <a:pPr>
              <a:defRPr/>
            </a:pPr>
            <a:r>
              <a:rPr lang="nl-NL" sz="3600" dirty="0" smtClean="0">
                <a:solidFill>
                  <a:schemeClr val="bg1"/>
                </a:solidFill>
                <a:latin typeface="DIN Next for AVM Heavy"/>
              </a:rPr>
              <a:t> </a:t>
            </a:r>
            <a:r>
              <a:rPr lang="de-DE" sz="1400" dirty="0">
                <a:solidFill>
                  <a:schemeClr val="bg1"/>
                </a:solidFill>
              </a:rPr>
              <a:t>Eric van </a:t>
            </a:r>
            <a:r>
              <a:rPr lang="de-DE" sz="1400" dirty="0" err="1">
                <a:solidFill>
                  <a:schemeClr val="bg1"/>
                </a:solidFill>
              </a:rPr>
              <a:t>Uden</a:t>
            </a:r>
            <a:endParaRPr lang="de-DE" sz="1400" dirty="0">
              <a:solidFill>
                <a:schemeClr val="bg1"/>
              </a:solidFill>
            </a:endParaRPr>
          </a:p>
        </p:txBody>
      </p:sp>
      <p:sp>
        <p:nvSpPr>
          <p:cNvPr id="6" name="Rechteck 5"/>
          <p:cNvSpPr/>
          <p:nvPr/>
        </p:nvSpPr>
        <p:spPr bwMode="auto">
          <a:xfrm>
            <a:off x="3779912" y="964881"/>
            <a:ext cx="3845529" cy="16189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defRPr/>
            </a:pPr>
            <a:r>
              <a:rPr lang="de-DE" sz="4000" dirty="0" err="1">
                <a:solidFill>
                  <a:schemeClr val="bg1"/>
                </a:solidFill>
                <a:latin typeface="DIN Next for AVM"/>
              </a:rPr>
              <a:t>Your</a:t>
            </a:r>
            <a:r>
              <a:rPr lang="de-DE" sz="4000" dirty="0">
                <a:solidFill>
                  <a:schemeClr val="bg1"/>
                </a:solidFill>
                <a:latin typeface="DIN Next for AVM"/>
              </a:rPr>
              <a:t> </a:t>
            </a:r>
            <a:r>
              <a:rPr lang="de-DE" sz="4000" dirty="0" err="1">
                <a:solidFill>
                  <a:schemeClr val="bg1"/>
                </a:solidFill>
                <a:latin typeface="DIN Next for AVM"/>
              </a:rPr>
              <a:t>freedom</a:t>
            </a:r>
            <a:r>
              <a:rPr lang="de-DE" sz="4000" dirty="0">
                <a:solidFill>
                  <a:schemeClr val="bg1"/>
                </a:solidFill>
                <a:latin typeface="DIN Next for AVM"/>
              </a:rPr>
              <a:t>.</a:t>
            </a:r>
            <a:br>
              <a:rPr lang="de-DE" sz="4000" dirty="0">
                <a:solidFill>
                  <a:schemeClr val="bg1"/>
                </a:solidFill>
                <a:latin typeface="DIN Next for AVM"/>
              </a:rPr>
            </a:br>
            <a:r>
              <a:rPr lang="de-DE" sz="4000" dirty="0" err="1">
                <a:solidFill>
                  <a:schemeClr val="bg1"/>
                </a:solidFill>
                <a:latin typeface="DIN Next for AVM"/>
              </a:rPr>
              <a:t>Your</a:t>
            </a:r>
            <a:r>
              <a:rPr lang="de-DE" sz="4000" dirty="0">
                <a:solidFill>
                  <a:schemeClr val="bg1"/>
                </a:solidFill>
                <a:latin typeface="DIN Next for AVM"/>
              </a:rPr>
              <a:t> </a:t>
            </a:r>
            <a:r>
              <a:rPr lang="de-DE" sz="4000" dirty="0" err="1">
                <a:solidFill>
                  <a:schemeClr val="bg1"/>
                </a:solidFill>
                <a:latin typeface="DIN Next for AVM"/>
              </a:rPr>
              <a:t>home</a:t>
            </a:r>
            <a:r>
              <a:rPr lang="de-DE" sz="4000" dirty="0">
                <a:solidFill>
                  <a:schemeClr val="bg1"/>
                </a:solidFill>
                <a:latin typeface="DIN Next for AVM"/>
              </a:rPr>
              <a:t>.</a:t>
            </a:r>
            <a:endParaRPr dirty="0"/>
          </a:p>
          <a:p>
            <a:pPr>
              <a:lnSpc>
                <a:spcPct val="80000"/>
              </a:lnSpc>
              <a:defRPr/>
            </a:pPr>
            <a:r>
              <a:rPr lang="de-DE" sz="400" dirty="0">
                <a:solidFill>
                  <a:schemeClr val="bg1"/>
                </a:solidFill>
                <a:latin typeface="DIN Next for AVM Heavy"/>
              </a:rPr>
              <a:t> </a:t>
            </a:r>
            <a:r>
              <a:rPr lang="de-DE" sz="4000" dirty="0" err="1">
                <a:solidFill>
                  <a:schemeClr val="bg1"/>
                </a:solidFill>
                <a:latin typeface="DIN Next for AVM Heavy"/>
              </a:rPr>
              <a:t>Your</a:t>
            </a:r>
            <a:r>
              <a:rPr lang="de-DE" sz="4000" dirty="0">
                <a:solidFill>
                  <a:schemeClr val="bg1"/>
                </a:solidFill>
                <a:latin typeface="DIN Next for AVM Heavy"/>
              </a:rPr>
              <a:t> FRITZ!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415363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="http://schemas.openxmlformats.org/officeDocument/2006/math" xmlns:w="http://schemas.openxmlformats.org/wordprocessingml/2006/main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/>
              <a:t>Benefits of Matter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/>
              <a:t>Unity: Matter devices work together, regardless of manufacturer</a:t>
            </a:r>
            <a:endParaRPr lang="nl-NL" dirty="0"/>
          </a:p>
          <a:p>
            <a:pPr lvl="0"/>
            <a:r>
              <a:rPr lang="en-US" dirty="0"/>
              <a:t>Security: Matter is based on secure standards, such as WPA3 and TLS 1.3</a:t>
            </a:r>
            <a:endParaRPr lang="nl-NL" dirty="0"/>
          </a:p>
          <a:p>
            <a:pPr lvl="0"/>
            <a:r>
              <a:rPr lang="en-US" dirty="0"/>
              <a:t>Energy efficiency: Matter is </a:t>
            </a:r>
            <a:r>
              <a:rPr lang="en-US" dirty="0" smtClean="0"/>
              <a:t>energy-efficient</a:t>
            </a:r>
            <a:endParaRPr lang="en-US" dirty="0"/>
          </a:p>
          <a:p>
            <a:pPr lvl="0"/>
            <a:r>
              <a:rPr lang="en-US" dirty="0"/>
              <a:t>Matter is designed to be interoperable with existing smart home devices.</a:t>
            </a:r>
            <a:endParaRPr lang="nl-NL" dirty="0"/>
          </a:p>
          <a:p>
            <a:pPr lvl="0"/>
            <a:r>
              <a:rPr lang="en-US" dirty="0"/>
              <a:t>Matter is expected to be widely adopted by smart home manufacturers in the coming years.</a:t>
            </a:r>
            <a:endParaRPr lang="nl-NL" dirty="0"/>
          </a:p>
          <a:p>
            <a:pPr lvl="0"/>
            <a:endParaRPr lang="nl-NL" sz="2000" dirty="0"/>
          </a:p>
          <a:p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5" name="Tijdelijke aanduiding voor inhoud 4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923745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Technical</a:t>
            </a:r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5" name="Tijdelijke aanduiding voor inhoud 4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nl-NL" dirty="0"/>
              <a:t>Source: </a:t>
            </a:r>
            <a:r>
              <a:rPr lang="nl-NL" dirty="0" smtClean="0"/>
              <a:t>CSA Matter </a:t>
            </a:r>
            <a:r>
              <a:rPr lang="nl-NL" dirty="0" err="1" smtClean="0"/>
              <a:t>Components</a:t>
            </a:r>
            <a:r>
              <a:rPr lang="nl-NL" dirty="0" smtClean="0"/>
              <a:t> Technical </a:t>
            </a:r>
            <a:r>
              <a:rPr lang="nl-NL" dirty="0" err="1" smtClean="0"/>
              <a:t>Introduction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983918"/>
            <a:ext cx="6944692" cy="3746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05860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Matter </a:t>
            </a:r>
            <a:r>
              <a:rPr lang="nl-NL" dirty="0" err="1" smtClean="0"/>
              <a:t>and</a:t>
            </a:r>
            <a:r>
              <a:rPr lang="nl-NL" dirty="0" smtClean="0"/>
              <a:t> USP (TR-369)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47688" y="1159894"/>
            <a:ext cx="8305800" cy="2507329"/>
          </a:xfrm>
        </p:spPr>
        <p:txBody>
          <a:bodyPr>
            <a:normAutofit fontScale="25000" lnSpcReduction="20000"/>
          </a:bodyPr>
          <a:lstStyle/>
          <a:p>
            <a:r>
              <a:rPr lang="en-US" sz="8400" dirty="0"/>
              <a:t>A standard for the configuration of Matter devices</a:t>
            </a:r>
            <a:endParaRPr lang="nl-NL" sz="8400" dirty="0"/>
          </a:p>
          <a:p>
            <a:r>
              <a:rPr lang="en-US" sz="8400" dirty="0"/>
              <a:t>Defines a set of APIs that developers can use to configure Matter devices</a:t>
            </a:r>
            <a:endParaRPr lang="nl-NL" sz="8400" dirty="0"/>
          </a:p>
          <a:p>
            <a:r>
              <a:rPr lang="en-US" sz="8400" dirty="0" smtClean="0"/>
              <a:t>Working progress between BBF and CSA</a:t>
            </a:r>
          </a:p>
          <a:p>
            <a:pPr lvl="3"/>
            <a:r>
              <a:rPr lang="en-US" sz="8400" dirty="0"/>
              <a:t>Modelling Matter lightening endpoints and capabilities into the SP data model </a:t>
            </a:r>
          </a:p>
          <a:p>
            <a:pPr lvl="3"/>
            <a:r>
              <a:rPr lang="en-US" sz="8400" dirty="0"/>
              <a:t>Matter controller object (that is normally in the home) versus a </a:t>
            </a:r>
            <a:r>
              <a:rPr lang="en-US" sz="8400" dirty="0" err="1"/>
              <a:t>proxied</a:t>
            </a:r>
            <a:r>
              <a:rPr lang="en-US" sz="8400" dirty="0"/>
              <a:t> controller </a:t>
            </a:r>
            <a:r>
              <a:rPr lang="en-US" sz="8400" dirty="0" smtClean="0"/>
              <a:t>approach</a:t>
            </a:r>
            <a:endParaRPr lang="en-US" sz="8400" dirty="0"/>
          </a:p>
          <a:p>
            <a:pPr lvl="3"/>
            <a:r>
              <a:rPr lang="en-US" sz="8400" dirty="0"/>
              <a:t>Recognizing a matter device just like USP recognizes other managed smart home </a:t>
            </a:r>
            <a:r>
              <a:rPr lang="en-US" sz="8400" dirty="0" smtClean="0"/>
              <a:t>devices</a:t>
            </a:r>
            <a:endParaRPr lang="en-US" sz="8400" dirty="0"/>
          </a:p>
          <a:p>
            <a:pPr marL="0" indent="0">
              <a:buNone/>
            </a:pPr>
            <a:r>
              <a:rPr lang="en-US" sz="8400" dirty="0" smtClean="0"/>
              <a:t/>
            </a:r>
            <a:br>
              <a:rPr lang="en-US" sz="8400" dirty="0" smtClean="0"/>
            </a:br>
            <a:r>
              <a:rPr lang="en-US" sz="8400" dirty="0" smtClean="0"/>
              <a:t/>
            </a:r>
            <a:br>
              <a:rPr lang="en-US" sz="8400" dirty="0" smtClean="0"/>
            </a:br>
            <a:endParaRPr lang="nl-NL" sz="8400" dirty="0"/>
          </a:p>
          <a:p>
            <a:endParaRPr lang="nl-NL" dirty="0"/>
          </a:p>
        </p:txBody>
      </p:sp>
      <p:pic>
        <p:nvPicPr>
          <p:cNvPr id="7" name="Afbeelding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9632" y="4472254"/>
            <a:ext cx="1714500" cy="552450"/>
          </a:xfrm>
          <a:prstGeom prst="rect">
            <a:avLst/>
          </a:prstGeom>
        </p:spPr>
      </p:pic>
      <p:pic>
        <p:nvPicPr>
          <p:cNvPr id="8" name="Afbeelding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9992" y="4371950"/>
            <a:ext cx="144780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691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4" name="Google Shape;724;p83" descr="Matter Icon Logo PNG Vector (SVG) Free Downloa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5496" y="1414655"/>
            <a:ext cx="2143125" cy="2093119"/>
          </a:xfrm>
          <a:prstGeom prst="rect">
            <a:avLst/>
          </a:prstGeom>
          <a:noFill/>
          <a:ln>
            <a:noFill/>
          </a:ln>
        </p:spPr>
      </p:pic>
      <p:sp>
        <p:nvSpPr>
          <p:cNvPr id="725" name="Google Shape;725;p8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900"/>
              <a:buFont typeface="Arial"/>
              <a:buNone/>
            </a:pPr>
            <a:fld id="{00000000-1234-1234-1234-123412341234}" type="slidenum">
              <a:rPr lang="en"/>
              <a:t>13</a:t>
            </a:fld>
            <a:endParaRPr/>
          </a:p>
        </p:txBody>
      </p:sp>
      <p:sp>
        <p:nvSpPr>
          <p:cNvPr id="726" name="Google Shape;726;p83"/>
          <p:cNvSpPr txBox="1">
            <a:spLocks noGrp="1"/>
          </p:cNvSpPr>
          <p:nvPr>
            <p:ph type="title"/>
          </p:nvPr>
        </p:nvSpPr>
        <p:spPr>
          <a:xfrm>
            <a:off x="467544" y="468543"/>
            <a:ext cx="8133000" cy="38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1270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1B64C"/>
              </a:buClr>
              <a:buSzPts val="2100"/>
              <a:buFont typeface="Arial"/>
              <a:buNone/>
            </a:pPr>
            <a:r>
              <a:rPr lang="en" sz="2700" dirty="0">
                <a:solidFill>
                  <a:schemeClr val="bg1"/>
                </a:solidFill>
                <a:latin typeface="+mj-lt"/>
              </a:rPr>
              <a:t>Incorporating Matter - Initial Plans</a:t>
            </a:r>
            <a:endParaRPr sz="27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27" name="Google Shape;727;p83"/>
          <p:cNvSpPr txBox="1">
            <a:spLocks noGrp="1"/>
          </p:cNvSpPr>
          <p:nvPr>
            <p:ph type="body" idx="1"/>
          </p:nvPr>
        </p:nvSpPr>
        <p:spPr>
          <a:xfrm>
            <a:off x="618343" y="1089102"/>
            <a:ext cx="8133000" cy="35708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 lnSpcReduction="10000"/>
          </a:bodyPr>
          <a:lstStyle/>
          <a:p>
            <a:pPr marL="254000" lvl="0" indent="-254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ts val="1400"/>
              <a:buFont typeface="Arial"/>
              <a:buChar char="•"/>
            </a:pPr>
            <a:r>
              <a:rPr lang="en" dirty="0">
                <a:latin typeface="+mn-lt"/>
              </a:rPr>
              <a:t>Ability to install and onboard Matter functionality in the home</a:t>
            </a:r>
            <a:endParaRPr dirty="0">
              <a:latin typeface="+mn-lt"/>
            </a:endParaRPr>
          </a:p>
          <a:p>
            <a:pPr marL="774700" lvl="1" indent="-260350" algn="l" rtl="0">
              <a:lnSpc>
                <a:spcPct val="100000"/>
              </a:lnSpc>
              <a:spcBef>
                <a:spcPts val="1400"/>
              </a:spcBef>
              <a:spcAft>
                <a:spcPts val="0"/>
              </a:spcAft>
              <a:buClr>
                <a:schemeClr val="tx2"/>
              </a:buClr>
              <a:buSzPts val="1100"/>
              <a:buFont typeface="Arial"/>
              <a:buChar char="•"/>
            </a:pPr>
            <a:r>
              <a:rPr lang="en" sz="2100" dirty="0">
                <a:latin typeface="+mn-lt"/>
              </a:rPr>
              <a:t>Matter as an ASG service</a:t>
            </a:r>
            <a:endParaRPr sz="2100" dirty="0">
              <a:latin typeface="+mn-lt"/>
            </a:endParaRPr>
          </a:p>
          <a:p>
            <a:pPr marL="254000" lvl="0" indent="-254000" algn="l" rtl="0">
              <a:lnSpc>
                <a:spcPct val="100000"/>
              </a:lnSpc>
              <a:spcBef>
                <a:spcPts val="1400"/>
              </a:spcBef>
              <a:spcAft>
                <a:spcPts val="0"/>
              </a:spcAft>
              <a:buClr>
                <a:schemeClr val="tx2"/>
              </a:buClr>
              <a:buSzPts val="1400"/>
              <a:buFont typeface="Arial"/>
              <a:buChar char="•"/>
            </a:pPr>
            <a:r>
              <a:rPr lang="en" dirty="0">
                <a:latin typeface="+mn-lt"/>
              </a:rPr>
              <a:t>Ability to map, monitor, and control Matter fabrics and nodes</a:t>
            </a:r>
            <a:endParaRPr dirty="0">
              <a:latin typeface="+mn-lt"/>
            </a:endParaRPr>
          </a:p>
          <a:p>
            <a:pPr marL="774700" lvl="1" indent="-260350" algn="l" rtl="0">
              <a:lnSpc>
                <a:spcPct val="100000"/>
              </a:lnSpc>
              <a:spcBef>
                <a:spcPts val="1400"/>
              </a:spcBef>
              <a:spcAft>
                <a:spcPts val="0"/>
              </a:spcAft>
              <a:buClr>
                <a:schemeClr val="tx2"/>
              </a:buClr>
              <a:buSzPts val="1100"/>
              <a:buFont typeface="Arial"/>
              <a:buChar char="•"/>
            </a:pPr>
            <a:r>
              <a:rPr lang="en" sz="2100" dirty="0">
                <a:latin typeface="+mn-lt"/>
              </a:rPr>
              <a:t>Current thinking: making Matter interface its own space in the data model</a:t>
            </a:r>
            <a:endParaRPr sz="2100" dirty="0">
              <a:latin typeface="+mn-lt"/>
            </a:endParaRPr>
          </a:p>
          <a:p>
            <a:pPr marL="254000" lvl="0" indent="-254000" algn="l" rtl="0">
              <a:lnSpc>
                <a:spcPct val="100000"/>
              </a:lnSpc>
              <a:spcBef>
                <a:spcPts val="1400"/>
              </a:spcBef>
              <a:spcAft>
                <a:spcPts val="0"/>
              </a:spcAft>
              <a:buClr>
                <a:schemeClr val="tx2"/>
              </a:buClr>
              <a:buSzPts val="1400"/>
              <a:buFont typeface="Arial"/>
              <a:buChar char="•"/>
            </a:pPr>
            <a:r>
              <a:rPr lang="en" dirty="0">
                <a:latin typeface="+mn-lt"/>
              </a:rPr>
              <a:t>Adding additional network interface objects where needed, i.e. Thread</a:t>
            </a:r>
            <a:endParaRPr dirty="0">
              <a:latin typeface="+mn-lt"/>
            </a:endParaRPr>
          </a:p>
          <a:p>
            <a:pPr marL="254000" lvl="0" indent="-254000" algn="l" rtl="0">
              <a:lnSpc>
                <a:spcPct val="100000"/>
              </a:lnSpc>
              <a:spcBef>
                <a:spcPts val="1400"/>
              </a:spcBef>
              <a:spcAft>
                <a:spcPts val="0"/>
              </a:spcAft>
              <a:buClr>
                <a:schemeClr val="tx2"/>
              </a:buClr>
              <a:buSzPts val="1400"/>
              <a:buFont typeface="Arial"/>
              <a:buChar char="•"/>
            </a:pPr>
            <a:r>
              <a:rPr lang="en" dirty="0">
                <a:latin typeface="+mn-lt"/>
              </a:rPr>
              <a:t>Continuing </a:t>
            </a:r>
            <a:r>
              <a:rPr lang="en" dirty="0" smtClean="0">
                <a:latin typeface="+mn-lt"/>
              </a:rPr>
              <a:t>IoT Capabilities </a:t>
            </a:r>
            <a:r>
              <a:rPr lang="en" dirty="0">
                <a:latin typeface="+mn-lt"/>
              </a:rPr>
              <a:t>data model for other use cases/extensibility</a:t>
            </a:r>
            <a:endParaRPr dirty="0">
              <a:latin typeface="+mn-lt"/>
            </a:endParaRPr>
          </a:p>
          <a:p>
            <a:pPr marL="254000" lvl="0" indent="-165100" algn="l" rtl="0">
              <a:lnSpc>
                <a:spcPct val="100000"/>
              </a:lnSpc>
              <a:spcBef>
                <a:spcPts val="1400"/>
              </a:spcBef>
              <a:spcAft>
                <a:spcPts val="0"/>
              </a:spcAft>
              <a:buSzPts val="1400"/>
              <a:buFont typeface="Arial"/>
              <a:buNone/>
            </a:pPr>
            <a:endParaRPr dirty="0"/>
          </a:p>
          <a:p>
            <a:pPr marL="254000" lvl="0" indent="-165100" algn="l" rtl="0">
              <a:lnSpc>
                <a:spcPct val="100000"/>
              </a:lnSpc>
              <a:spcBef>
                <a:spcPts val="1400"/>
              </a:spcBef>
              <a:spcAft>
                <a:spcPts val="0"/>
              </a:spcAft>
              <a:buSzPts val="1400"/>
              <a:buFont typeface="Arial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158034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2" name="Google Shape;732;p84"/>
          <p:cNvSpPr txBox="1">
            <a:spLocks noGrp="1"/>
          </p:cNvSpPr>
          <p:nvPr>
            <p:ph type="title"/>
          </p:nvPr>
        </p:nvSpPr>
        <p:spPr>
          <a:xfrm>
            <a:off x="467544" y="483518"/>
            <a:ext cx="8133000" cy="389400"/>
          </a:xfrm>
          <a:prstGeom prst="rect">
            <a:avLst/>
          </a:prstGeom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700" dirty="0">
                <a:solidFill>
                  <a:schemeClr val="bg1"/>
                </a:solidFill>
                <a:latin typeface="+mj-lt"/>
              </a:rPr>
              <a:t>Since then…</a:t>
            </a:r>
            <a:endParaRPr sz="27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33" name="Google Shape;733;p84"/>
          <p:cNvSpPr txBox="1">
            <a:spLocks noGrp="1"/>
          </p:cNvSpPr>
          <p:nvPr>
            <p:ph type="body" idx="1"/>
          </p:nvPr>
        </p:nvSpPr>
        <p:spPr>
          <a:xfrm>
            <a:off x="323528" y="1059582"/>
            <a:ext cx="8133000" cy="3528392"/>
          </a:xfrm>
          <a:prstGeom prst="rect">
            <a:avLst/>
          </a:prstGeom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457200" lvl="0" indent="-317500" algn="l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tx2"/>
              </a:buClr>
              <a:buSzPts val="1400"/>
              <a:buFont typeface="Arial" panose="020B0604020202020204" pitchFamily="34" charset="0"/>
              <a:buChar char="•"/>
            </a:pPr>
            <a:r>
              <a:rPr lang="en" sz="1800" dirty="0">
                <a:latin typeface="+mn-lt"/>
              </a:rPr>
              <a:t>Primary work around adding Matter interface and related dependencies to the TR-181 data model</a:t>
            </a:r>
            <a:endParaRPr sz="1800" dirty="0">
              <a:latin typeface="+mn-lt"/>
            </a:endParaRPr>
          </a:p>
          <a:p>
            <a:pPr marL="45720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ts val="1400"/>
              <a:buFont typeface="Arial" panose="020B0604020202020204" pitchFamily="34" charset="0"/>
              <a:buChar char="•"/>
            </a:pPr>
            <a:r>
              <a:rPr lang="en" sz="1800" dirty="0">
                <a:latin typeface="+mn-lt"/>
              </a:rPr>
              <a:t>Adding Thread interface and a few other wireless technologies not currently modeled</a:t>
            </a:r>
            <a:endParaRPr sz="1800" dirty="0">
              <a:latin typeface="+mn-lt"/>
            </a:endParaRPr>
          </a:p>
          <a:p>
            <a:pPr marL="45720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ts val="1400"/>
              <a:buFont typeface="Arial" panose="020B0604020202020204" pitchFamily="34" charset="0"/>
              <a:buChar char="•"/>
            </a:pPr>
            <a:r>
              <a:rPr lang="en" sz="1800" dirty="0">
                <a:latin typeface="+mn-lt"/>
              </a:rPr>
              <a:t>“Modeling Matter as Matter is Modeled”: working to make sure that the data model can be readily understood and correlates with the Matter Data Model, possibly with programmatic updates in the future</a:t>
            </a:r>
            <a:endParaRPr sz="1800" dirty="0">
              <a:latin typeface="+mn-lt"/>
            </a:endParaRPr>
          </a:p>
          <a:p>
            <a:pPr marL="45720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ts val="1400"/>
              <a:buFont typeface="Arial" panose="020B0604020202020204" pitchFamily="34" charset="0"/>
              <a:buChar char="•"/>
            </a:pPr>
            <a:r>
              <a:rPr lang="en" sz="1800" dirty="0">
                <a:latin typeface="+mn-lt"/>
              </a:rPr>
              <a:t>Additional work on non-Matter use cases and allowing the configuration of data paths between IoT devices and services, and onboarding</a:t>
            </a:r>
            <a:endParaRPr sz="1800" dirty="0">
              <a:latin typeface="+mn-lt"/>
            </a:endParaRPr>
          </a:p>
          <a:p>
            <a:pPr marL="45720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ts val="1400"/>
              <a:buFont typeface="Arial" panose="020B0604020202020204" pitchFamily="34" charset="0"/>
              <a:buChar char="•"/>
            </a:pPr>
            <a:r>
              <a:rPr lang="en" sz="1800" dirty="0">
                <a:latin typeface="+mn-lt"/>
              </a:rPr>
              <a:t>Working closely with prpl Foundation</a:t>
            </a:r>
            <a:endParaRPr sz="18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591443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8" name="Google Shape;738;p85"/>
          <p:cNvSpPr txBox="1">
            <a:spLocks noGrp="1"/>
          </p:cNvSpPr>
          <p:nvPr>
            <p:ph type="title"/>
          </p:nvPr>
        </p:nvSpPr>
        <p:spPr>
          <a:xfrm>
            <a:off x="467544" y="483518"/>
            <a:ext cx="8133000" cy="389400"/>
          </a:xfrm>
          <a:prstGeom prst="rect">
            <a:avLst/>
          </a:prstGeom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700" dirty="0">
                <a:solidFill>
                  <a:schemeClr val="bg1"/>
                </a:solidFill>
                <a:latin typeface="+mj-lt"/>
              </a:rPr>
              <a:t>What about Matter and the Northbound Interface?</a:t>
            </a:r>
            <a:endParaRPr sz="27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39" name="Google Shape;739;p85"/>
          <p:cNvSpPr txBox="1">
            <a:spLocks noGrp="1"/>
          </p:cNvSpPr>
          <p:nvPr>
            <p:ph type="body" idx="1"/>
          </p:nvPr>
        </p:nvSpPr>
        <p:spPr>
          <a:xfrm>
            <a:off x="395536" y="1131590"/>
            <a:ext cx="8133000" cy="3252300"/>
          </a:xfrm>
          <a:prstGeom prst="rect">
            <a:avLst/>
          </a:prstGeom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482600" lvl="0" indent="-342900" algn="l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tx2"/>
              </a:buClr>
              <a:buSzPts val="1400"/>
              <a:buFont typeface="Arial" panose="020B0604020202020204" pitchFamily="34" charset="0"/>
              <a:buChar char="•"/>
            </a:pPr>
            <a:r>
              <a:rPr lang="en" dirty="0">
                <a:latin typeface="+mn-lt"/>
              </a:rPr>
              <a:t>No big consensus at CSA about how to interface with Matter networks</a:t>
            </a:r>
            <a:endParaRPr dirty="0">
              <a:latin typeface="+mn-lt"/>
            </a:endParaRPr>
          </a:p>
          <a:p>
            <a:pPr marL="4826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ts val="1400"/>
              <a:buFont typeface="Arial" panose="020B0604020202020204" pitchFamily="34" charset="0"/>
              <a:buChar char="•"/>
            </a:pPr>
            <a:r>
              <a:rPr lang="en" dirty="0">
                <a:latin typeface="+mn-lt"/>
              </a:rPr>
              <a:t>Fragmentation of control applications</a:t>
            </a:r>
            <a:endParaRPr dirty="0">
              <a:latin typeface="+mn-lt"/>
            </a:endParaRPr>
          </a:p>
          <a:p>
            <a:pPr marL="4826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ts val="1400"/>
              <a:buFont typeface="Arial" panose="020B0604020202020204" pitchFamily="34" charset="0"/>
              <a:buChar char="•"/>
            </a:pPr>
            <a:r>
              <a:rPr lang="en" dirty="0">
                <a:latin typeface="+mn-lt"/>
              </a:rPr>
              <a:t>USP is well suited to solving this problem, as an open standard cloud interface for Matter</a:t>
            </a:r>
            <a:endParaRPr dirty="0">
              <a:latin typeface="+mn-lt"/>
            </a:endParaRPr>
          </a:p>
          <a:p>
            <a:pPr marL="4826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ts val="1400"/>
              <a:buFont typeface="Arial" panose="020B0604020202020204" pitchFamily="34" charset="0"/>
              <a:buChar char="•"/>
            </a:pPr>
            <a:r>
              <a:rPr lang="en" dirty="0">
                <a:latin typeface="+mn-lt"/>
              </a:rPr>
              <a:t>Working with joint members of CSA/BBF, mainly through Home Router working group (many operators)</a:t>
            </a:r>
            <a:endParaRPr dirty="0">
              <a:latin typeface="+mn-lt"/>
            </a:endParaRPr>
          </a:p>
          <a:p>
            <a:pPr marL="457200" lvl="0" indent="0" algn="l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01922396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4" name="Google Shape;744;p86"/>
          <p:cNvSpPr txBox="1">
            <a:spLocks noGrp="1"/>
          </p:cNvSpPr>
          <p:nvPr>
            <p:ph type="title"/>
          </p:nvPr>
        </p:nvSpPr>
        <p:spPr>
          <a:xfrm>
            <a:off x="467544" y="483518"/>
            <a:ext cx="8133000" cy="389400"/>
          </a:xfrm>
          <a:prstGeom prst="rect">
            <a:avLst/>
          </a:prstGeom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700" dirty="0">
                <a:solidFill>
                  <a:schemeClr val="bg1"/>
                </a:solidFill>
                <a:latin typeface="+mj-lt"/>
              </a:rPr>
              <a:t>Upcoming opportunities</a:t>
            </a:r>
            <a:endParaRPr sz="27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45" name="Google Shape;745;p86"/>
          <p:cNvSpPr txBox="1">
            <a:spLocks noGrp="1"/>
          </p:cNvSpPr>
          <p:nvPr>
            <p:ph type="body" idx="1"/>
          </p:nvPr>
        </p:nvSpPr>
        <p:spPr>
          <a:xfrm>
            <a:off x="323528" y="1131590"/>
            <a:ext cx="8133000" cy="3252300"/>
          </a:xfrm>
          <a:prstGeom prst="rect">
            <a:avLst/>
          </a:prstGeom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482600" lvl="0" indent="-342900" algn="l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tx2"/>
              </a:buClr>
              <a:buSzPts val="1400"/>
              <a:buFont typeface="Arial" panose="020B0604020202020204" pitchFamily="34" charset="0"/>
              <a:buChar char="•"/>
            </a:pPr>
            <a:r>
              <a:rPr lang="en" dirty="0" smtClean="0">
                <a:latin typeface="+mn-lt"/>
              </a:rPr>
              <a:t>Come to the Summer BBF meeting in Incheon, South Korea!</a:t>
            </a:r>
            <a:endParaRPr dirty="0" smtClean="0">
              <a:latin typeface="+mn-lt"/>
            </a:endParaRPr>
          </a:p>
          <a:p>
            <a:pPr marL="4826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ts val="1400"/>
              <a:buFont typeface="Arial" panose="020B0604020202020204" pitchFamily="34" charset="0"/>
              <a:buChar char="•"/>
            </a:pPr>
            <a:r>
              <a:rPr lang="en" dirty="0" smtClean="0">
                <a:latin typeface="+mn-lt"/>
              </a:rPr>
              <a:t>Guest passes available</a:t>
            </a:r>
            <a:endParaRPr dirty="0" smtClean="0">
              <a:latin typeface="+mn-lt"/>
            </a:endParaRPr>
          </a:p>
          <a:p>
            <a:pPr marL="4826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ts val="1400"/>
              <a:buFont typeface="Arial" panose="020B0604020202020204" pitchFamily="34" charset="0"/>
              <a:buChar char="•"/>
            </a:pPr>
            <a:r>
              <a:rPr lang="en" dirty="0" smtClean="0">
                <a:latin typeface="+mn-lt"/>
              </a:rPr>
              <a:t>Submissions still open for Smart </a:t>
            </a:r>
            <a:r>
              <a:rPr lang="en" dirty="0">
                <a:latin typeface="+mn-lt"/>
              </a:rPr>
              <a:t>H</a:t>
            </a:r>
            <a:r>
              <a:rPr lang="en" dirty="0" smtClean="0">
                <a:latin typeface="+mn-lt"/>
              </a:rPr>
              <a:t>ome Town Hall Innovation Series session Monday</a:t>
            </a:r>
            <a:endParaRPr dirty="0" smtClean="0">
              <a:latin typeface="+mn-lt"/>
            </a:endParaRPr>
          </a:p>
          <a:p>
            <a:pPr marL="457200" lvl="0" indent="0" algn="l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87585580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More info: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nl-NL" dirty="0">
                <a:hlinkClick r:id="rId2"/>
              </a:rPr>
              <a:t>https://</a:t>
            </a:r>
            <a:r>
              <a:rPr lang="nl-NL" dirty="0" smtClean="0">
                <a:hlinkClick r:id="rId2"/>
              </a:rPr>
              <a:t>csa-iot.org/wp-content/uploads/2022/11/22-27349-001_Matter-1.0-Core-Specification.pdf</a:t>
            </a:r>
            <a:endParaRPr lang="nl-NL" dirty="0" smtClean="0"/>
          </a:p>
          <a:p>
            <a:r>
              <a:rPr lang="nl-NL" dirty="0" smtClean="0">
                <a:hlinkClick r:id="rId3"/>
              </a:rPr>
              <a:t>https</a:t>
            </a:r>
            <a:r>
              <a:rPr lang="nl-NL" dirty="0">
                <a:hlinkClick r:id="rId3"/>
              </a:rPr>
              <a:t>://</a:t>
            </a:r>
            <a:r>
              <a:rPr lang="nl-NL" dirty="0" smtClean="0">
                <a:hlinkClick r:id="rId3"/>
              </a:rPr>
              <a:t>developers.home.google.com/matter/primer</a:t>
            </a:r>
            <a:endParaRPr lang="nl-NL" dirty="0" smtClean="0"/>
          </a:p>
          <a:p>
            <a:r>
              <a:rPr lang="nl-NL" dirty="0">
                <a:hlinkClick r:id="rId4"/>
              </a:rPr>
              <a:t>https://</a:t>
            </a:r>
            <a:r>
              <a:rPr lang="nl-NL" dirty="0" smtClean="0">
                <a:hlinkClick r:id="rId4"/>
              </a:rPr>
              <a:t>www.broadband-forum.org/testing-and-certification-programs/usp-tr-369-training-sessions</a:t>
            </a:r>
            <a:endParaRPr lang="nl-NL" dirty="0" smtClean="0"/>
          </a:p>
          <a:p>
            <a:r>
              <a:rPr lang="nl-NL" dirty="0"/>
              <a:t>https://device-data-model.broadband-forum.org/</a:t>
            </a:r>
            <a:endParaRPr lang="nl-NL" dirty="0" smtClean="0"/>
          </a:p>
          <a:p>
            <a:r>
              <a:rPr lang="nl-NL" dirty="0"/>
              <a:t>https://avm.de/service/schnittstellen/</a:t>
            </a:r>
            <a:endParaRPr lang="nl-NL" dirty="0" smtClean="0"/>
          </a:p>
          <a:p>
            <a:endParaRPr lang="nl-NL" dirty="0" smtClean="0"/>
          </a:p>
          <a:p>
            <a:endParaRPr lang="nl-NL" dirty="0"/>
          </a:p>
          <a:p>
            <a:pPr marL="0" indent="0">
              <a:buNone/>
            </a:pPr>
            <a:r>
              <a:rPr lang="nl-NL" dirty="0" smtClean="0"/>
              <a:t>AVM GmbH </a:t>
            </a:r>
            <a:r>
              <a:rPr lang="nl-NL" dirty="0" err="1" smtClean="0"/>
              <a:t>for</a:t>
            </a:r>
            <a:r>
              <a:rPr lang="nl-NL" dirty="0" smtClean="0"/>
              <a:t> ICT</a:t>
            </a:r>
          </a:p>
          <a:p>
            <a:pPr marL="0" indent="0">
              <a:buNone/>
            </a:pPr>
            <a:r>
              <a:rPr lang="nl-NL" dirty="0" smtClean="0"/>
              <a:t>E.vanuden@avm.de</a:t>
            </a:r>
            <a:endParaRPr lang="nl-NL" dirty="0"/>
          </a:p>
        </p:txBody>
      </p:sp>
      <p:sp>
        <p:nvSpPr>
          <p:cNvPr id="5" name="Tijdelijke aanduiding voor inhoud 4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774559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1" name="Grafik 10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1937468" y="1316363"/>
            <a:ext cx="5021173" cy="1501330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300497" y="2717120"/>
            <a:ext cx="2291508" cy="2291508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 bwMode="auto"/>
        <p:txBody>
          <a:bodyPr>
            <a:normAutofit fontScale="90000"/>
          </a:bodyPr>
          <a:lstStyle/>
          <a:p>
            <a:pPr>
              <a:defRPr/>
            </a:pPr>
            <a:r>
              <a:rPr lang="en-US" dirty="0" err="1"/>
              <a:t>FRITZ!Box</a:t>
            </a:r>
            <a:r>
              <a:rPr lang="en-US" dirty="0"/>
              <a:t> for every connection</a:t>
            </a:r>
            <a:endParaRPr lang="de-DE" dirty="0"/>
          </a:p>
        </p:txBody>
      </p:sp>
      <p:sp>
        <p:nvSpPr>
          <p:cNvPr id="17" name="Textplatzhalter 16"/>
          <p:cNvSpPr>
            <a:spLocks noGrp="1"/>
          </p:cNvSpPr>
          <p:nvPr>
            <p:ph type="body" sz="quarter" idx="10"/>
          </p:nvPr>
        </p:nvSpPr>
        <p:spPr bwMode="auto"/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18" name="Inhaltsplatzhalter 17"/>
          <p:cNvSpPr>
            <a:spLocks noGrp="1"/>
          </p:cNvSpPr>
          <p:nvPr>
            <p:ph sz="quarter" idx="11"/>
          </p:nvPr>
        </p:nvSpPr>
        <p:spPr bwMode="auto"/>
        <p:txBody>
          <a:bodyPr/>
          <a:lstStyle/>
          <a:p>
            <a:pPr>
              <a:defRPr/>
            </a:pPr>
            <a:endParaRPr lang="de-DE"/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4498686" y="2717120"/>
            <a:ext cx="2291508" cy="2291508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2378271" y="2717120"/>
            <a:ext cx="2286000" cy="2286000"/>
          </a:xfrm>
          <a:prstGeom prst="rect">
            <a:avLst/>
          </a:prstGeom>
        </p:spPr>
      </p:pic>
      <p:pic>
        <p:nvPicPr>
          <p:cNvPr id="12" name="Grafik 11"/>
          <p:cNvPicPr>
            <a:picLocks noChangeAspect="1"/>
          </p:cNvPicPr>
          <p:nvPr/>
        </p:nvPicPr>
        <p:blipFill>
          <a:blip r:embed="rId6"/>
          <a:stretch/>
        </p:blipFill>
        <p:spPr bwMode="auto">
          <a:xfrm>
            <a:off x="6557891" y="2711612"/>
            <a:ext cx="2291508" cy="229150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="http://schemas.openxmlformats.org/officeDocument/2006/math" xmlns:w="http://schemas.openxmlformats.org/wordprocessingml/2006/main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8" name="Google Shape;608;p78"/>
          <p:cNvSpPr txBox="1">
            <a:spLocks noGrp="1"/>
          </p:cNvSpPr>
          <p:nvPr>
            <p:ph type="title"/>
          </p:nvPr>
        </p:nvSpPr>
        <p:spPr>
          <a:xfrm>
            <a:off x="-1548680" y="411510"/>
            <a:ext cx="6325260" cy="38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lvl="0" algn="ctr"/>
            <a:r>
              <a:rPr lang="nl-NL" sz="2800" dirty="0" err="1">
                <a:solidFill>
                  <a:schemeClr val="bg1"/>
                </a:solidFill>
                <a:latin typeface="+mj-lt"/>
              </a:rPr>
              <a:t>Why</a:t>
            </a:r>
            <a:r>
              <a:rPr lang="nl-NL" sz="2800" dirty="0">
                <a:solidFill>
                  <a:schemeClr val="bg1"/>
                </a:solidFill>
                <a:latin typeface="+mj-lt"/>
              </a:rPr>
              <a:t> </a:t>
            </a:r>
            <a:r>
              <a:rPr lang="nl-NL" sz="2800" dirty="0" err="1">
                <a:solidFill>
                  <a:schemeClr val="bg1"/>
                </a:solidFill>
                <a:latin typeface="+mj-lt"/>
              </a:rPr>
              <a:t>I´m</a:t>
            </a:r>
            <a:r>
              <a:rPr lang="nl-NL" sz="2800" dirty="0">
                <a:solidFill>
                  <a:schemeClr val="bg1"/>
                </a:solidFill>
                <a:latin typeface="+mj-lt"/>
              </a:rPr>
              <a:t> here?</a:t>
            </a:r>
            <a:endParaRPr sz="2700" dirty="0">
              <a:solidFill>
                <a:schemeClr val="bg1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2" name="Textfeld 1"/>
          <p:cNvSpPr txBox="1"/>
          <p:nvPr/>
        </p:nvSpPr>
        <p:spPr>
          <a:xfrm>
            <a:off x="395536" y="1275606"/>
            <a:ext cx="612068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chemeClr val="tx2"/>
              </a:buClr>
              <a:buFont typeface="Arial" panose="020B0604020202020204" pitchFamily="34" charset="0"/>
              <a:buChar char="•"/>
            </a:pPr>
            <a:r>
              <a:rPr lang="nl-NL" sz="2100" dirty="0"/>
              <a:t>Manager International Portfolio Development @ AVM GmbH </a:t>
            </a:r>
            <a:r>
              <a:rPr lang="nl-NL" sz="2100" dirty="0" err="1"/>
              <a:t>for</a:t>
            </a:r>
            <a:r>
              <a:rPr lang="nl-NL" sz="2100" dirty="0"/>
              <a:t> ICT</a:t>
            </a:r>
          </a:p>
          <a:p>
            <a:pPr marL="342900" indent="-342900">
              <a:buClr>
                <a:schemeClr val="tx2"/>
              </a:buClr>
              <a:buFont typeface="Arial" panose="020B0604020202020204" pitchFamily="34" charset="0"/>
              <a:buChar char="•"/>
            </a:pPr>
            <a:r>
              <a:rPr lang="nl-NL" sz="2100" dirty="0"/>
              <a:t>Member of EAB @ BBF</a:t>
            </a:r>
          </a:p>
          <a:p>
            <a:pPr marL="342900" indent="-342900">
              <a:buClr>
                <a:schemeClr val="tx2"/>
              </a:buClr>
              <a:buFont typeface="Arial" panose="020B0604020202020204" pitchFamily="34" charset="0"/>
              <a:buChar char="•"/>
            </a:pPr>
            <a:r>
              <a:rPr lang="nl-NL" sz="2100" dirty="0"/>
              <a:t>AVM </a:t>
            </a:r>
            <a:r>
              <a:rPr lang="nl-NL" sz="2100" dirty="0" err="1"/>
              <a:t>Build</a:t>
            </a:r>
            <a:r>
              <a:rPr lang="nl-NL" sz="2100" dirty="0"/>
              <a:t> </a:t>
            </a:r>
            <a:r>
              <a:rPr lang="nl-NL" sz="2100" dirty="0" err="1"/>
              <a:t>Integrated</a:t>
            </a:r>
            <a:r>
              <a:rPr lang="nl-NL" sz="2100" dirty="0"/>
              <a:t> </a:t>
            </a:r>
            <a:r>
              <a:rPr lang="nl-NL" sz="2100" dirty="0" err="1" smtClean="0"/>
              <a:t>devices</a:t>
            </a:r>
            <a:r>
              <a:rPr lang="nl-NL" sz="2100" dirty="0" smtClean="0"/>
              <a:t>, </a:t>
            </a:r>
            <a:r>
              <a:rPr lang="nl-NL" sz="2100" dirty="0" err="1"/>
              <a:t>including</a:t>
            </a:r>
            <a:r>
              <a:rPr lang="nl-NL" sz="2100" dirty="0"/>
              <a:t> </a:t>
            </a:r>
            <a:r>
              <a:rPr lang="nl-NL" sz="2100" dirty="0" err="1"/>
              <a:t>IoT</a:t>
            </a:r>
            <a:endParaRPr lang="nl-NL" sz="2100" dirty="0"/>
          </a:p>
          <a:p>
            <a:pPr marL="342900" indent="-342900">
              <a:buClr>
                <a:schemeClr val="tx2"/>
              </a:buClr>
              <a:buFont typeface="Arial" panose="020B0604020202020204" pitchFamily="34" charset="0"/>
              <a:buChar char="•"/>
            </a:pPr>
            <a:r>
              <a:rPr lang="nl-NL" sz="2100" dirty="0" err="1"/>
              <a:t>Launch</a:t>
            </a:r>
            <a:r>
              <a:rPr lang="nl-NL" sz="2100" dirty="0"/>
              <a:t> Matter at short </a:t>
            </a:r>
            <a:r>
              <a:rPr lang="nl-NL" sz="2100" dirty="0" err="1"/>
              <a:t>notice</a:t>
            </a:r>
            <a:r>
              <a:rPr lang="nl-NL" sz="2100" dirty="0"/>
              <a:t> </a:t>
            </a:r>
          </a:p>
          <a:p>
            <a:pPr marL="342900" indent="-342900">
              <a:buClr>
                <a:schemeClr val="tx2"/>
              </a:buClr>
              <a:buFont typeface="Arial" panose="020B0604020202020204" pitchFamily="34" charset="0"/>
              <a:buChar char="•"/>
            </a:pPr>
            <a:r>
              <a:rPr lang="nl-NL" sz="2100" dirty="0"/>
              <a:t>TR-69 </a:t>
            </a:r>
            <a:r>
              <a:rPr lang="nl-NL" sz="2100" dirty="0" err="1"/>
              <a:t>and</a:t>
            </a:r>
            <a:r>
              <a:rPr lang="nl-NL" sz="2100" dirty="0"/>
              <a:t> TR-369 (TR-181)</a:t>
            </a:r>
          </a:p>
        </p:txBody>
      </p:sp>
    </p:spTree>
    <p:extLst>
      <p:ext uri="{BB962C8B-B14F-4D97-AF65-F5344CB8AC3E}">
        <p14:creationId xmlns:p14="http://schemas.microsoft.com/office/powerpoint/2010/main" val="7903530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7" name="Google Shape;607;p7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570454" y="2206676"/>
            <a:ext cx="1878298" cy="996000"/>
          </a:xfrm>
          <a:prstGeom prst="rect">
            <a:avLst/>
          </a:prstGeom>
          <a:noFill/>
          <a:ln>
            <a:noFill/>
          </a:ln>
        </p:spPr>
      </p:pic>
      <p:sp>
        <p:nvSpPr>
          <p:cNvPr id="608" name="Google Shape;608;p78"/>
          <p:cNvSpPr txBox="1">
            <a:spLocks noGrp="1"/>
          </p:cNvSpPr>
          <p:nvPr>
            <p:ph type="title"/>
          </p:nvPr>
        </p:nvSpPr>
        <p:spPr>
          <a:xfrm>
            <a:off x="-900608" y="379857"/>
            <a:ext cx="8485500" cy="38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" sz="2700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How we work best with other groups</a:t>
            </a:r>
            <a:endParaRPr sz="2700" dirty="0">
              <a:solidFill>
                <a:schemeClr val="bg1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609" name="Google Shape;609;p78"/>
          <p:cNvSpPr/>
          <p:nvPr/>
        </p:nvSpPr>
        <p:spPr>
          <a:xfrm>
            <a:off x="3940317" y="2206680"/>
            <a:ext cx="1524000" cy="9960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Member companies of both organizations</a:t>
            </a:r>
            <a:endParaRPr sz="1100"/>
          </a:p>
        </p:txBody>
      </p:sp>
      <p:pic>
        <p:nvPicPr>
          <p:cNvPr id="610" name="Google Shape;610;p78" descr="Broadband Forum | Radisys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66076" y="2425691"/>
            <a:ext cx="2757488" cy="567928"/>
          </a:xfrm>
          <a:prstGeom prst="rect">
            <a:avLst/>
          </a:prstGeom>
          <a:noFill/>
          <a:ln>
            <a:noFill/>
          </a:ln>
        </p:spPr>
      </p:pic>
      <p:pic>
        <p:nvPicPr>
          <p:cNvPr id="611" name="Google Shape;611;p78" descr="A picture containing icon&#10;&#10;Description automatically generated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022675" y="2826438"/>
            <a:ext cx="1634194" cy="334359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612" name="Google Shape;612;p78"/>
          <p:cNvCxnSpPr>
            <a:stCxn id="610" idx="0"/>
            <a:endCxn id="609" idx="0"/>
          </p:cNvCxnSpPr>
          <p:nvPr/>
        </p:nvCxnSpPr>
        <p:spPr>
          <a:xfrm rot="-5400000">
            <a:off x="3064120" y="787390"/>
            <a:ext cx="219000" cy="3057600"/>
          </a:xfrm>
          <a:prstGeom prst="curvedConnector3">
            <a:avLst>
              <a:gd name="adj1" fmla="val 178353"/>
            </a:avLst>
          </a:prstGeom>
          <a:noFill/>
          <a:ln w="28575" cap="flat" cmpd="sng">
            <a:solidFill>
              <a:srgbClr val="77A7FD"/>
            </a:solidFill>
            <a:prstDash val="solid"/>
            <a:miter lim="800000"/>
            <a:headEnd type="triangle" w="med" len="med"/>
            <a:tailEnd type="none" w="sm" len="sm"/>
          </a:ln>
        </p:spPr>
      </p:cxnSp>
      <p:cxnSp>
        <p:nvCxnSpPr>
          <p:cNvPr id="613" name="Google Shape;613;p78"/>
          <p:cNvCxnSpPr>
            <a:stCxn id="609" idx="0"/>
          </p:cNvCxnSpPr>
          <p:nvPr/>
        </p:nvCxnSpPr>
        <p:spPr>
          <a:xfrm rot="-5400000" flipH="1">
            <a:off x="5998617" y="910380"/>
            <a:ext cx="157800" cy="2750400"/>
          </a:xfrm>
          <a:prstGeom prst="curvedConnector3">
            <a:avLst>
              <a:gd name="adj1" fmla="val -108702"/>
            </a:avLst>
          </a:prstGeom>
          <a:noFill/>
          <a:ln w="28575" cap="flat" cmpd="sng">
            <a:solidFill>
              <a:srgbClr val="77A7FD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614" name="Google Shape;614;p78"/>
          <p:cNvCxnSpPr>
            <a:stCxn id="609" idx="2"/>
          </p:cNvCxnSpPr>
          <p:nvPr/>
        </p:nvCxnSpPr>
        <p:spPr>
          <a:xfrm rot="-5400000">
            <a:off x="5929917" y="1679880"/>
            <a:ext cx="295200" cy="2750400"/>
          </a:xfrm>
          <a:prstGeom prst="curvedConnector3">
            <a:avLst>
              <a:gd name="adj1" fmla="val -58080"/>
            </a:avLst>
          </a:prstGeom>
          <a:noFill/>
          <a:ln w="28575" cap="flat" cmpd="sng">
            <a:solidFill>
              <a:schemeClr val="accent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615" name="Google Shape;615;p78"/>
          <p:cNvCxnSpPr>
            <a:stCxn id="610" idx="2"/>
            <a:endCxn id="609" idx="2"/>
          </p:cNvCxnSpPr>
          <p:nvPr/>
        </p:nvCxnSpPr>
        <p:spPr>
          <a:xfrm rot="-5400000" flipH="1">
            <a:off x="3069070" y="1569368"/>
            <a:ext cx="209100" cy="3057600"/>
          </a:xfrm>
          <a:prstGeom prst="curvedConnector3">
            <a:avLst>
              <a:gd name="adj1" fmla="val 182049"/>
            </a:avLst>
          </a:prstGeom>
          <a:noFill/>
          <a:ln w="285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616" name="Google Shape;616;p78"/>
          <p:cNvSpPr txBox="1"/>
          <p:nvPr/>
        </p:nvSpPr>
        <p:spPr>
          <a:xfrm>
            <a:off x="3895290" y="1129332"/>
            <a:ext cx="1614300" cy="93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Contributions and feedback to standards and Open Broadband projects</a:t>
            </a:r>
            <a:endParaRPr sz="1100"/>
          </a:p>
        </p:txBody>
      </p:sp>
      <p:sp>
        <p:nvSpPr>
          <p:cNvPr id="617" name="Google Shape;617;p78"/>
          <p:cNvSpPr txBox="1"/>
          <p:nvPr/>
        </p:nvSpPr>
        <p:spPr>
          <a:xfrm>
            <a:off x="3895290" y="3413348"/>
            <a:ext cx="1614300" cy="7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Publication and consumption of new specs/versions</a:t>
            </a:r>
            <a:endParaRPr sz="1100"/>
          </a:p>
        </p:txBody>
      </p:sp>
      <p:sp>
        <p:nvSpPr>
          <p:cNvPr id="618" name="Google Shape;618;p78"/>
          <p:cNvSpPr txBox="1"/>
          <p:nvPr/>
        </p:nvSpPr>
        <p:spPr>
          <a:xfrm>
            <a:off x="3635896" y="4445395"/>
            <a:ext cx="4312788" cy="38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1B64C"/>
              </a:buClr>
              <a:buSzPts val="2400"/>
              <a:buFont typeface="Calibri"/>
              <a:buNone/>
            </a:pPr>
            <a:r>
              <a:rPr lang="en" sz="2400" b="0" i="0" u="none" strike="noStrike" cap="none" dirty="0">
                <a:solidFill>
                  <a:schemeClr val="tx2"/>
                </a:solidFill>
                <a:latin typeface="Calibri"/>
                <a:ea typeface="Calibri"/>
                <a:cs typeface="Calibri"/>
                <a:sym typeface="Calibri"/>
              </a:rPr>
              <a:t>And vice-versa…</a:t>
            </a:r>
            <a:endParaRPr sz="11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55794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23" name="Google Shape;623;p79"/>
          <p:cNvCxnSpPr/>
          <p:nvPr/>
        </p:nvCxnSpPr>
        <p:spPr>
          <a:xfrm rot="10800000" flipH="1">
            <a:off x="5202489" y="1663860"/>
            <a:ext cx="332400" cy="586800"/>
          </a:xfrm>
          <a:prstGeom prst="straightConnector1">
            <a:avLst/>
          </a:prstGeom>
          <a:noFill/>
          <a:ln w="9525" cap="flat" cmpd="sng">
            <a:solidFill>
              <a:srgbClr val="00C645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624" name="Google Shape;624;p79"/>
          <p:cNvCxnSpPr/>
          <p:nvPr/>
        </p:nvCxnSpPr>
        <p:spPr>
          <a:xfrm>
            <a:off x="5534783" y="1663842"/>
            <a:ext cx="926100" cy="0"/>
          </a:xfrm>
          <a:prstGeom prst="straightConnector1">
            <a:avLst/>
          </a:prstGeom>
          <a:noFill/>
          <a:ln w="9525" cap="flat" cmpd="sng">
            <a:solidFill>
              <a:srgbClr val="00C645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625" name="Google Shape;625;p79"/>
          <p:cNvSpPr txBox="1"/>
          <p:nvPr/>
        </p:nvSpPr>
        <p:spPr>
          <a:xfrm>
            <a:off x="5534783" y="1202381"/>
            <a:ext cx="1633200" cy="40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100" b="1" i="0" u="none" strike="noStrike" cap="none">
                <a:solidFill>
                  <a:srgbClr val="000000"/>
                </a:solidFill>
                <a:latin typeface="Open Sans ExtraBold"/>
                <a:ea typeface="Open Sans ExtraBold"/>
                <a:cs typeface="Open Sans ExtraBold"/>
                <a:sym typeface="Open Sans ExtraBold"/>
              </a:rPr>
              <a:t>TR-369</a:t>
            </a: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1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User Services Platform</a:t>
            </a: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6" name="Google Shape;626;p79"/>
          <p:cNvSpPr txBox="1"/>
          <p:nvPr/>
        </p:nvSpPr>
        <p:spPr>
          <a:xfrm>
            <a:off x="3722463" y="3327813"/>
            <a:ext cx="1625100" cy="40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1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https://usp.technology/</a:t>
            </a: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27" name="Google Shape;627;p79"/>
          <p:cNvGrpSpPr/>
          <p:nvPr/>
        </p:nvGrpSpPr>
        <p:grpSpPr>
          <a:xfrm flipH="1">
            <a:off x="2518523" y="1672626"/>
            <a:ext cx="1258394" cy="586818"/>
            <a:chOff x="7005687" y="1660689"/>
            <a:chExt cx="1677859" cy="782424"/>
          </a:xfrm>
        </p:grpSpPr>
        <p:cxnSp>
          <p:nvCxnSpPr>
            <p:cNvPr id="628" name="Google Shape;628;p79"/>
            <p:cNvCxnSpPr/>
            <p:nvPr/>
          </p:nvCxnSpPr>
          <p:spPr>
            <a:xfrm rot="10800000" flipH="1">
              <a:off x="7005687" y="1660713"/>
              <a:ext cx="443100" cy="782400"/>
            </a:xfrm>
            <a:prstGeom prst="straightConnector1">
              <a:avLst/>
            </a:prstGeom>
            <a:noFill/>
            <a:ln w="9525" cap="flat" cmpd="sng">
              <a:solidFill>
                <a:srgbClr val="8679F9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629" name="Google Shape;629;p79"/>
            <p:cNvCxnSpPr/>
            <p:nvPr/>
          </p:nvCxnSpPr>
          <p:spPr>
            <a:xfrm>
              <a:off x="7448746" y="1660689"/>
              <a:ext cx="1234800" cy="0"/>
            </a:xfrm>
            <a:prstGeom prst="straightConnector1">
              <a:avLst/>
            </a:prstGeom>
            <a:noFill/>
            <a:ln w="9525" cap="flat" cmpd="sng">
              <a:solidFill>
                <a:srgbClr val="8679F9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sp>
        <p:nvSpPr>
          <p:cNvPr id="630" name="Google Shape;630;p79"/>
          <p:cNvSpPr txBox="1"/>
          <p:nvPr/>
        </p:nvSpPr>
        <p:spPr>
          <a:xfrm>
            <a:off x="2016730" y="1213759"/>
            <a:ext cx="1428000" cy="57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100" b="1" i="0" u="none" strike="noStrike" cap="none">
                <a:solidFill>
                  <a:srgbClr val="000000"/>
                </a:solidFill>
                <a:latin typeface="Open Sans ExtraBold"/>
                <a:ea typeface="Open Sans ExtraBold"/>
                <a:cs typeface="Open Sans ExtraBold"/>
                <a:sym typeface="Open Sans ExtraBold"/>
              </a:rPr>
              <a:t>TR-181 Issue 2</a:t>
            </a: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1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Device:2 Data Model</a:t>
            </a: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31" name="Google Shape;631;p79"/>
          <p:cNvGrpSpPr/>
          <p:nvPr/>
        </p:nvGrpSpPr>
        <p:grpSpPr>
          <a:xfrm rot="10800000">
            <a:off x="2492083" y="2678173"/>
            <a:ext cx="1258394" cy="586818"/>
            <a:chOff x="7005687" y="1660689"/>
            <a:chExt cx="1677859" cy="782424"/>
          </a:xfrm>
        </p:grpSpPr>
        <p:cxnSp>
          <p:nvCxnSpPr>
            <p:cNvPr id="632" name="Google Shape;632;p79"/>
            <p:cNvCxnSpPr/>
            <p:nvPr/>
          </p:nvCxnSpPr>
          <p:spPr>
            <a:xfrm rot="10800000" flipH="1">
              <a:off x="7005687" y="1660713"/>
              <a:ext cx="443100" cy="782400"/>
            </a:xfrm>
            <a:prstGeom prst="straightConnector1">
              <a:avLst/>
            </a:prstGeom>
            <a:noFill/>
            <a:ln w="9525" cap="flat" cmpd="sng">
              <a:solidFill>
                <a:srgbClr val="104F55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633" name="Google Shape;633;p79"/>
            <p:cNvCxnSpPr/>
            <p:nvPr/>
          </p:nvCxnSpPr>
          <p:spPr>
            <a:xfrm>
              <a:off x="7448746" y="1660689"/>
              <a:ext cx="1234800" cy="0"/>
            </a:xfrm>
            <a:prstGeom prst="straightConnector1">
              <a:avLst/>
            </a:prstGeom>
            <a:noFill/>
            <a:ln w="9525" cap="flat" cmpd="sng">
              <a:solidFill>
                <a:srgbClr val="104F55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sp>
        <p:nvSpPr>
          <p:cNvPr id="634" name="Google Shape;634;p79"/>
          <p:cNvSpPr txBox="1"/>
          <p:nvPr/>
        </p:nvSpPr>
        <p:spPr>
          <a:xfrm>
            <a:off x="1849208" y="3331444"/>
            <a:ext cx="1645800" cy="57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100" b="1" i="0" u="none" strike="noStrike" cap="none">
                <a:solidFill>
                  <a:srgbClr val="000000"/>
                </a:solidFill>
                <a:latin typeface="Open Sans ExtraBold"/>
                <a:ea typeface="Open Sans ExtraBold"/>
                <a:cs typeface="Open Sans ExtraBold"/>
                <a:sym typeface="Open Sans ExtraBold"/>
              </a:rPr>
              <a:t>BBF.369 Certification</a:t>
            </a: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1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Self-certification program (TP-469)</a:t>
            </a: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5" name="Google Shape;635;p79"/>
          <p:cNvSpPr txBox="1">
            <a:spLocks noGrp="1"/>
          </p:cNvSpPr>
          <p:nvPr>
            <p:ph type="title"/>
          </p:nvPr>
        </p:nvSpPr>
        <p:spPr>
          <a:xfrm>
            <a:off x="450063" y="446775"/>
            <a:ext cx="9144000" cy="38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" sz="2700" b="1" dirty="0">
                <a:solidFill>
                  <a:schemeClr val="bg1"/>
                </a:solidFill>
                <a:latin typeface="+mj-lt"/>
                <a:ea typeface="Arial"/>
                <a:cs typeface="Arial"/>
                <a:sym typeface="Arial"/>
              </a:rPr>
              <a:t>What makes up the User Services Platform?</a:t>
            </a:r>
            <a:endParaRPr sz="2700" b="1" dirty="0">
              <a:solidFill>
                <a:schemeClr val="bg1"/>
              </a:solidFill>
              <a:latin typeface="+mj-lt"/>
              <a:ea typeface="Arial"/>
              <a:cs typeface="Arial"/>
              <a:sym typeface="Arial"/>
            </a:endParaRPr>
          </a:p>
        </p:txBody>
      </p:sp>
      <p:grpSp>
        <p:nvGrpSpPr>
          <p:cNvPr id="636" name="Google Shape;636;p79"/>
          <p:cNvGrpSpPr/>
          <p:nvPr/>
        </p:nvGrpSpPr>
        <p:grpSpPr>
          <a:xfrm rot="10800000" flipH="1">
            <a:off x="5202489" y="2645352"/>
            <a:ext cx="1258394" cy="586818"/>
            <a:chOff x="7005687" y="1660689"/>
            <a:chExt cx="1677859" cy="782424"/>
          </a:xfrm>
        </p:grpSpPr>
        <p:cxnSp>
          <p:nvCxnSpPr>
            <p:cNvPr id="637" name="Google Shape;637;p79"/>
            <p:cNvCxnSpPr/>
            <p:nvPr/>
          </p:nvCxnSpPr>
          <p:spPr>
            <a:xfrm rot="10800000" flipH="1">
              <a:off x="7005687" y="1660713"/>
              <a:ext cx="443100" cy="782400"/>
            </a:xfrm>
            <a:prstGeom prst="straightConnector1">
              <a:avLst/>
            </a:prstGeom>
            <a:noFill/>
            <a:ln w="9525" cap="flat" cmpd="sng">
              <a:solidFill>
                <a:srgbClr val="104F55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638" name="Google Shape;638;p79"/>
            <p:cNvCxnSpPr/>
            <p:nvPr/>
          </p:nvCxnSpPr>
          <p:spPr>
            <a:xfrm>
              <a:off x="7448746" y="1660689"/>
              <a:ext cx="1234800" cy="0"/>
            </a:xfrm>
            <a:prstGeom prst="straightConnector1">
              <a:avLst/>
            </a:prstGeom>
            <a:noFill/>
            <a:ln w="9525" cap="flat" cmpd="sng">
              <a:solidFill>
                <a:srgbClr val="104F55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pic>
        <p:nvPicPr>
          <p:cNvPr id="639" name="Google Shape;639;p7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423825" y="3436993"/>
            <a:ext cx="342900" cy="342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40" name="Google Shape;640;p7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557152" y="1230380"/>
            <a:ext cx="342900" cy="342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41" name="Google Shape;641;p79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097276" y="1227138"/>
            <a:ext cx="342900" cy="342900"/>
          </a:xfrm>
          <a:prstGeom prst="rect">
            <a:avLst/>
          </a:prstGeom>
          <a:noFill/>
          <a:ln>
            <a:noFill/>
          </a:ln>
        </p:spPr>
      </p:pic>
      <p:sp>
        <p:nvSpPr>
          <p:cNvPr id="642" name="Google Shape;642;p79"/>
          <p:cNvSpPr txBox="1"/>
          <p:nvPr/>
        </p:nvSpPr>
        <p:spPr>
          <a:xfrm>
            <a:off x="5534783" y="3332093"/>
            <a:ext cx="1905300" cy="57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100" b="1" i="0" u="none" strike="noStrike" cap="none">
                <a:solidFill>
                  <a:srgbClr val="000000"/>
                </a:solidFill>
                <a:latin typeface="Open Sans ExtraBold"/>
                <a:ea typeface="Open Sans ExtraBold"/>
                <a:cs typeface="Open Sans ExtraBold"/>
                <a:sym typeface="Open Sans ExtraBold"/>
              </a:rPr>
              <a:t>OB-USP-Agent</a:t>
            </a: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1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Open-source reference implementation (if desired)</a:t>
            </a: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43" name="Google Shape;643;p79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7336461" y="3436993"/>
            <a:ext cx="342900" cy="342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44" name="Google Shape;644;p79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3833536" y="2154606"/>
            <a:ext cx="1350504" cy="586801"/>
          </a:xfrm>
          <a:prstGeom prst="rect">
            <a:avLst/>
          </a:prstGeom>
          <a:noFill/>
          <a:ln>
            <a:noFill/>
          </a:ln>
        </p:spPr>
      </p:pic>
      <p:sp>
        <p:nvSpPr>
          <p:cNvPr id="645" name="Google Shape;645;p79"/>
          <p:cNvSpPr txBox="1"/>
          <p:nvPr/>
        </p:nvSpPr>
        <p:spPr>
          <a:xfrm>
            <a:off x="3991999" y="1573280"/>
            <a:ext cx="1154400" cy="28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Standards</a:t>
            </a: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6" name="Google Shape;646;p79"/>
          <p:cNvSpPr txBox="1"/>
          <p:nvPr/>
        </p:nvSpPr>
        <p:spPr>
          <a:xfrm>
            <a:off x="2411383" y="2936018"/>
            <a:ext cx="1154400" cy="28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Testing</a:t>
            </a: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7" name="Google Shape;647;p79"/>
          <p:cNvSpPr txBox="1"/>
          <p:nvPr/>
        </p:nvSpPr>
        <p:spPr>
          <a:xfrm>
            <a:off x="5534783" y="2951120"/>
            <a:ext cx="1154400" cy="5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Open-source</a:t>
            </a: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8" name="Google Shape;648;p79"/>
          <p:cNvSpPr txBox="1"/>
          <p:nvPr/>
        </p:nvSpPr>
        <p:spPr>
          <a:xfrm>
            <a:off x="3458013" y="4509260"/>
            <a:ext cx="3128100" cy="53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100" b="0" i="0" u="none" strike="noStrike" cap="none">
                <a:solidFill>
                  <a:srgbClr val="000000"/>
                </a:solidFill>
                <a:latin typeface="Open Sans ExtraBold"/>
                <a:ea typeface="Open Sans ExtraBold"/>
                <a:cs typeface="Open Sans ExtraBold"/>
                <a:sym typeface="Open Sans ExtraBold"/>
              </a:rPr>
              <a:t>Wi-Fi Data Elements Certification</a:t>
            </a: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1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QuickTrack certification method</a:t>
            </a: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en" sz="8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https://www.wi-fi.org/discover-wi-fi/Wi-Fi-Data-Elements</a:t>
            </a:r>
            <a:endParaRPr sz="8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649" name="Google Shape;649;p79"/>
          <p:cNvSpPr txBox="1"/>
          <p:nvPr/>
        </p:nvSpPr>
        <p:spPr>
          <a:xfrm>
            <a:off x="0" y="4171950"/>
            <a:ext cx="9144000" cy="38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1B64C"/>
              </a:buClr>
              <a:buSzPts val="2400"/>
              <a:buFont typeface="Calibri"/>
              <a:buNone/>
            </a:pPr>
            <a:r>
              <a:rPr lang="en" sz="1800" b="0" i="0" u="none" strike="noStrike" cap="none" dirty="0">
                <a:solidFill>
                  <a:schemeClr val="tx2"/>
                </a:solidFill>
                <a:latin typeface="Calibri"/>
                <a:ea typeface="Calibri"/>
                <a:cs typeface="Calibri"/>
                <a:sym typeface="Calibri"/>
              </a:rPr>
              <a:t>Complemented by:</a:t>
            </a:r>
            <a:endParaRPr sz="1100" b="0" i="0" u="none" strike="noStrike" cap="none" dirty="0">
              <a:solidFill>
                <a:schemeClr val="tx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50" name="Google Shape;650;p7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115113" y="4597580"/>
            <a:ext cx="342900" cy="342900"/>
          </a:xfrm>
          <a:prstGeom prst="rect">
            <a:avLst/>
          </a:prstGeom>
          <a:noFill/>
          <a:ln>
            <a:noFill/>
          </a:ln>
        </p:spPr>
      </p:pic>
      <p:sp>
        <p:nvSpPr>
          <p:cNvPr id="651" name="Google Shape;651;p79"/>
          <p:cNvSpPr txBox="1"/>
          <p:nvPr/>
        </p:nvSpPr>
        <p:spPr>
          <a:xfrm>
            <a:off x="2076788" y="1672631"/>
            <a:ext cx="1489200" cy="87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spAutoFit/>
          </a:bodyPr>
          <a:lstStyle/>
          <a:p>
            <a:pPr marL="342900" marR="0" lvl="0" indent="-215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</a:pPr>
            <a:r>
              <a:rPr lang="en" sz="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KPIs</a:t>
            </a:r>
            <a:endParaRPr sz="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215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</a:pPr>
            <a:r>
              <a:rPr lang="en" sz="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Controls </a:t>
            </a:r>
            <a:endParaRPr sz="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215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</a:pPr>
            <a:r>
              <a:rPr lang="en" sz="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Commands</a:t>
            </a:r>
            <a:endParaRPr sz="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215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</a:pPr>
            <a:r>
              <a:rPr lang="en" sz="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Configuration</a:t>
            </a:r>
            <a:endParaRPr sz="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215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</a:pPr>
            <a:r>
              <a:rPr lang="en" sz="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Service Management</a:t>
            </a:r>
            <a:endParaRPr sz="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215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</a:pPr>
            <a:r>
              <a:rPr lang="en" sz="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Software Modules</a:t>
            </a:r>
            <a:endParaRPr sz="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2" name="Google Shape;652;p79"/>
          <p:cNvSpPr txBox="1"/>
          <p:nvPr/>
        </p:nvSpPr>
        <p:spPr>
          <a:xfrm>
            <a:off x="5553263" y="1720913"/>
            <a:ext cx="1849200" cy="87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spAutoFit/>
          </a:bodyPr>
          <a:lstStyle/>
          <a:p>
            <a:pPr marL="342900" marR="0" lvl="0" indent="-215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</a:pPr>
            <a:r>
              <a:rPr lang="en" sz="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Multi-controller design</a:t>
            </a:r>
            <a:endParaRPr sz="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215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</a:pPr>
            <a:r>
              <a:rPr lang="en" sz="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Efficient messaging</a:t>
            </a:r>
            <a:endParaRPr sz="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215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</a:pPr>
            <a:r>
              <a:rPr lang="en" sz="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Flexible deployment</a:t>
            </a:r>
            <a:endParaRPr sz="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215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</a:pPr>
            <a:r>
              <a:rPr lang="en" sz="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Secure exchange</a:t>
            </a:r>
            <a:endParaRPr sz="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215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</a:pPr>
            <a:r>
              <a:rPr lang="en" sz="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Bulk telemetry</a:t>
            </a:r>
            <a:endParaRPr sz="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215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</a:pPr>
            <a:r>
              <a:rPr lang="en" sz="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Northbound REST interface</a:t>
            </a:r>
            <a:endParaRPr sz="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691778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1520" y="288737"/>
            <a:ext cx="8485500" cy="389400"/>
          </a:xfrm>
        </p:spPr>
        <p:txBody>
          <a:bodyPr/>
          <a:lstStyle/>
          <a:p>
            <a:pPr rtl="0"/>
            <a:r>
              <a:rPr lang="en-US" dirty="0">
                <a:solidFill>
                  <a:schemeClr val="bg1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USP enables all uses to coexist within single ecosystem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Google Shape;658;p80"/>
          <p:cNvSpPr/>
          <p:nvPr/>
        </p:nvSpPr>
        <p:spPr>
          <a:xfrm>
            <a:off x="1292251" y="3185925"/>
            <a:ext cx="1371600" cy="685800"/>
          </a:xfrm>
          <a:prstGeom prst="cloud">
            <a:avLst/>
          </a:prstGeom>
          <a:solidFill>
            <a:schemeClr val="accent1"/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Open Sans"/>
              <a:buNone/>
            </a:pPr>
            <a:r>
              <a:rPr lang="en" sz="1200" b="0" i="0" u="none" strike="noStrike" cap="non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Internet</a:t>
            </a: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Google Shape;659;p80"/>
          <p:cNvSpPr/>
          <p:nvPr/>
        </p:nvSpPr>
        <p:spPr>
          <a:xfrm>
            <a:off x="1769157" y="2730363"/>
            <a:ext cx="1371600" cy="685800"/>
          </a:xfrm>
          <a:prstGeom prst="cloud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Open Sans"/>
              <a:buNone/>
            </a:pPr>
            <a:r>
              <a:rPr lang="en" sz="1100" b="0" i="0" u="none" strike="noStrike" cap="non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Broadband Network</a:t>
            </a: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" name="Google Shape;660;p8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248371" y="1833569"/>
            <a:ext cx="411480" cy="41148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Google Shape;661;p8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29377" y="4191444"/>
            <a:ext cx="411480" cy="41148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662;p80"/>
          <p:cNvSpPr txBox="1"/>
          <p:nvPr/>
        </p:nvSpPr>
        <p:spPr>
          <a:xfrm>
            <a:off x="2647999" y="1866184"/>
            <a:ext cx="1552500" cy="34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546A"/>
              </a:buClr>
              <a:buSzPts val="900"/>
              <a:buFont typeface="Open Sans"/>
              <a:buNone/>
            </a:pPr>
            <a:r>
              <a:rPr lang="en" sz="900" b="0" i="0" u="none" strike="noStrike" cap="none">
                <a:solidFill>
                  <a:srgbClr val="44546A"/>
                </a:solidFill>
                <a:latin typeface="Open Sans"/>
                <a:ea typeface="Open Sans"/>
                <a:cs typeface="Open Sans"/>
                <a:sym typeface="Open Sans"/>
              </a:rPr>
              <a:t>USP Controller as ACS, or co-existence with TR-069</a:t>
            </a: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Google Shape;663;p80"/>
          <p:cNvSpPr txBox="1"/>
          <p:nvPr/>
        </p:nvSpPr>
        <p:spPr>
          <a:xfrm>
            <a:off x="971195" y="4250525"/>
            <a:ext cx="1552500" cy="34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546A"/>
              </a:buClr>
              <a:buSzPts val="900"/>
              <a:buFont typeface="Open Sans"/>
              <a:buNone/>
            </a:pPr>
            <a:r>
              <a:rPr lang="en" sz="900" b="0" i="0" u="none" strike="noStrike" cap="none">
                <a:solidFill>
                  <a:srgbClr val="44546A"/>
                </a:solidFill>
                <a:latin typeface="Open Sans"/>
                <a:ea typeface="Open Sans"/>
                <a:cs typeface="Open Sans"/>
                <a:sym typeface="Open Sans"/>
              </a:rPr>
              <a:t>Third party MSP, vendor, or application provider</a:t>
            </a: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" name="Google Shape;664;p8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870205" y="4111710"/>
            <a:ext cx="411480" cy="411480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Google Shape;665;p80"/>
          <p:cNvSpPr txBox="1"/>
          <p:nvPr/>
        </p:nvSpPr>
        <p:spPr>
          <a:xfrm>
            <a:off x="3234007" y="4163175"/>
            <a:ext cx="1482000" cy="34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546A"/>
              </a:buClr>
              <a:buSzPts val="900"/>
              <a:buFont typeface="Open Sans"/>
              <a:buNone/>
            </a:pPr>
            <a:r>
              <a:rPr lang="en" sz="900" b="0" i="0" u="none" strike="noStrike" cap="none">
                <a:solidFill>
                  <a:srgbClr val="44546A"/>
                </a:solidFill>
                <a:latin typeface="Open Sans"/>
                <a:ea typeface="Open Sans"/>
                <a:cs typeface="Open Sans"/>
                <a:sym typeface="Open Sans"/>
              </a:rPr>
              <a:t>Mobile end-user with app on computing device</a:t>
            </a: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" name="Google Shape;666;p8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303464" y="2009764"/>
            <a:ext cx="229797" cy="342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Google Shape;667;p8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5565440" y="2488957"/>
            <a:ext cx="274320" cy="2743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Google Shape;668;p80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5695956" y="1952497"/>
            <a:ext cx="274320" cy="2743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oogle Shape;669;p8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178353" y="966263"/>
            <a:ext cx="411480" cy="411480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Google Shape;670;p80"/>
          <p:cNvSpPr txBox="1"/>
          <p:nvPr/>
        </p:nvSpPr>
        <p:spPr>
          <a:xfrm>
            <a:off x="5512064" y="960168"/>
            <a:ext cx="1419000" cy="34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546A"/>
              </a:buClr>
              <a:buSzPts val="900"/>
              <a:buFont typeface="Open Sans"/>
              <a:buNone/>
            </a:pPr>
            <a:r>
              <a:rPr lang="en" sz="900" b="0" i="0" u="none" strike="noStrike" cap="none">
                <a:solidFill>
                  <a:srgbClr val="44546A"/>
                </a:solidFill>
                <a:latin typeface="Open Sans"/>
                <a:ea typeface="Open Sans"/>
                <a:cs typeface="Open Sans"/>
                <a:sym typeface="Open Sans"/>
              </a:rPr>
              <a:t>Local end-user with app on computing device</a:t>
            </a: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7" name="Google Shape;671;p8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31005" y="2380689"/>
            <a:ext cx="411480" cy="411480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Google Shape;672;p80"/>
          <p:cNvSpPr txBox="1"/>
          <p:nvPr/>
        </p:nvSpPr>
        <p:spPr>
          <a:xfrm>
            <a:off x="1081024" y="2476489"/>
            <a:ext cx="965400" cy="2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546A"/>
              </a:buClr>
              <a:buSzPts val="900"/>
              <a:buFont typeface="Open Sans"/>
              <a:buNone/>
            </a:pPr>
            <a:r>
              <a:rPr lang="en" sz="900" b="0" i="0" u="none" strike="noStrike" cap="none">
                <a:solidFill>
                  <a:srgbClr val="44546A"/>
                </a:solidFill>
                <a:latin typeface="Open Sans"/>
                <a:ea typeface="Open Sans"/>
                <a:cs typeface="Open Sans"/>
                <a:sym typeface="Open Sans"/>
              </a:rPr>
              <a:t>Data collector</a:t>
            </a: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" name="Google Shape;673;p80"/>
          <p:cNvSpPr txBox="1"/>
          <p:nvPr/>
        </p:nvSpPr>
        <p:spPr>
          <a:xfrm>
            <a:off x="6575248" y="2134416"/>
            <a:ext cx="1443300" cy="9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546A"/>
              </a:buClr>
              <a:buSzPts val="900"/>
              <a:buFont typeface="Open Sans"/>
              <a:buNone/>
            </a:pPr>
            <a:r>
              <a:rPr lang="en" sz="900" b="0" i="0" u="none" strike="noStrike" cap="none">
                <a:solidFill>
                  <a:srgbClr val="44546A"/>
                </a:solidFill>
                <a:latin typeface="Open Sans"/>
                <a:ea typeface="Open Sans"/>
                <a:cs typeface="Open Sans"/>
                <a:sym typeface="Open Sans"/>
              </a:rPr>
              <a:t>Device and application capabilities managed and controlled with standard TR-181 data model, directly or by proxy</a:t>
            </a: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0" name="Google Shape;674;p80"/>
          <p:cNvCxnSpPr>
            <a:stCxn id="10" idx="0"/>
            <a:endCxn id="4" idx="0"/>
          </p:cNvCxnSpPr>
          <p:nvPr/>
        </p:nvCxnSpPr>
        <p:spPr>
          <a:xfrm rot="10800000">
            <a:off x="2662845" y="3528810"/>
            <a:ext cx="413100" cy="582900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dash"/>
            <a:miter lim="800000"/>
            <a:headEnd type="none" w="sm" len="sm"/>
            <a:tailEnd type="none" w="sm" len="sm"/>
          </a:ln>
        </p:spPr>
      </p:cxnSp>
      <p:cxnSp>
        <p:nvCxnSpPr>
          <p:cNvPr id="21" name="Google Shape;675;p80"/>
          <p:cNvCxnSpPr>
            <a:stCxn id="4" idx="2"/>
          </p:cNvCxnSpPr>
          <p:nvPr/>
        </p:nvCxnSpPr>
        <p:spPr>
          <a:xfrm flipH="1">
            <a:off x="788606" y="3528825"/>
            <a:ext cx="507900" cy="674100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dash"/>
            <a:miter lim="800000"/>
            <a:headEnd type="none" w="sm" len="sm"/>
            <a:tailEnd type="none" w="sm" len="sm"/>
          </a:ln>
        </p:spPr>
      </p:cxnSp>
      <p:cxnSp>
        <p:nvCxnSpPr>
          <p:cNvPr id="22" name="Google Shape;676;p80"/>
          <p:cNvCxnSpPr>
            <a:stCxn id="17" idx="2"/>
            <a:endCxn id="5" idx="2"/>
          </p:cNvCxnSpPr>
          <p:nvPr/>
        </p:nvCxnSpPr>
        <p:spPr>
          <a:xfrm>
            <a:off x="836745" y="2792169"/>
            <a:ext cx="936600" cy="281100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dash"/>
            <a:miter lim="800000"/>
            <a:headEnd type="none" w="sm" len="sm"/>
            <a:tailEnd type="none" w="sm" len="sm"/>
          </a:ln>
        </p:spPr>
      </p:cxnSp>
      <p:cxnSp>
        <p:nvCxnSpPr>
          <p:cNvPr id="23" name="Google Shape;677;p80"/>
          <p:cNvCxnSpPr>
            <a:stCxn id="6" idx="2"/>
            <a:endCxn id="5" idx="3"/>
          </p:cNvCxnSpPr>
          <p:nvPr/>
        </p:nvCxnSpPr>
        <p:spPr>
          <a:xfrm>
            <a:off x="2454111" y="2245049"/>
            <a:ext cx="900" cy="524400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dash"/>
            <a:miter lim="800000"/>
            <a:headEnd type="none" w="sm" len="sm"/>
            <a:tailEnd type="none" w="sm" len="sm"/>
          </a:ln>
        </p:spPr>
      </p:cxnSp>
      <p:cxnSp>
        <p:nvCxnSpPr>
          <p:cNvPr id="24" name="Google Shape;678;p80"/>
          <p:cNvCxnSpPr>
            <a:stCxn id="5" idx="0"/>
            <a:endCxn id="25" idx="2"/>
          </p:cNvCxnSpPr>
          <p:nvPr/>
        </p:nvCxnSpPr>
        <p:spPr>
          <a:xfrm rot="10800000" flipH="1">
            <a:off x="3139614" y="2317263"/>
            <a:ext cx="1955700" cy="756000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dash"/>
            <a:miter lim="800000"/>
            <a:headEnd type="none" w="sm" len="sm"/>
            <a:tailEnd type="none" w="sm" len="sm"/>
          </a:ln>
        </p:spPr>
      </p:cxnSp>
      <p:sp>
        <p:nvSpPr>
          <p:cNvPr id="25" name="Google Shape;679;p80"/>
          <p:cNvSpPr/>
          <p:nvPr/>
        </p:nvSpPr>
        <p:spPr>
          <a:xfrm>
            <a:off x="5090984" y="1712629"/>
            <a:ext cx="1443312" cy="1209276"/>
          </a:xfrm>
          <a:prstGeom prst="cloud">
            <a:avLst/>
          </a:prstGeom>
          <a:noFill/>
          <a:ln w="12700" cap="flat" cmpd="sng">
            <a:solidFill>
              <a:schemeClr val="dk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Calibri"/>
              <a:buNone/>
            </a:pPr>
            <a:endParaRPr sz="1100" b="0" i="0" u="none" strike="noStrike" cap="none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26" name="Google Shape;680;p80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6017701" y="1848513"/>
            <a:ext cx="274320" cy="27432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Google Shape;681;p80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5968007" y="2272527"/>
            <a:ext cx="274320" cy="27432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8" name="Google Shape;682;p80"/>
          <p:cNvCxnSpPr>
            <a:stCxn id="15" idx="2"/>
            <a:endCxn id="25" idx="3"/>
          </p:cNvCxnSpPr>
          <p:nvPr/>
        </p:nvCxnSpPr>
        <p:spPr>
          <a:xfrm>
            <a:off x="5384093" y="1377743"/>
            <a:ext cx="428400" cy="404100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dash"/>
            <a:miter lim="800000"/>
            <a:headEnd type="none" w="sm" len="sm"/>
            <a:tailEnd type="none" w="sm" len="sm"/>
          </a:ln>
        </p:spPr>
      </p:cxnSp>
      <p:sp>
        <p:nvSpPr>
          <p:cNvPr id="29" name="Google Shape;683;p80"/>
          <p:cNvSpPr txBox="1"/>
          <p:nvPr/>
        </p:nvSpPr>
        <p:spPr>
          <a:xfrm>
            <a:off x="2870205" y="3717876"/>
            <a:ext cx="1011300" cy="2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546A"/>
              </a:buClr>
              <a:buSzPts val="900"/>
              <a:buFont typeface="Open Sans"/>
              <a:buNone/>
            </a:pPr>
            <a:r>
              <a:rPr lang="en" sz="900" b="0" i="0" u="none" strike="noStrike" cap="none">
                <a:solidFill>
                  <a:srgbClr val="44546A"/>
                </a:solidFill>
                <a:latin typeface="Open Sans"/>
                <a:ea typeface="Open Sans"/>
                <a:cs typeface="Open Sans"/>
                <a:sym typeface="Open Sans"/>
              </a:rPr>
              <a:t>USP messages</a:t>
            </a: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" name="Google Shape;684;p80"/>
          <p:cNvSpPr txBox="1"/>
          <p:nvPr/>
        </p:nvSpPr>
        <p:spPr>
          <a:xfrm>
            <a:off x="431732" y="2931954"/>
            <a:ext cx="10767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546A"/>
              </a:buClr>
              <a:buSzPts val="900"/>
              <a:buFont typeface="Open Sans"/>
              <a:buNone/>
            </a:pPr>
            <a:r>
              <a:rPr lang="en" sz="900" b="0" i="0" u="none" strike="noStrike" cap="none">
                <a:solidFill>
                  <a:srgbClr val="44546A"/>
                </a:solidFill>
                <a:latin typeface="Open Sans"/>
                <a:ea typeface="Open Sans"/>
                <a:cs typeface="Open Sans"/>
                <a:sym typeface="Open Sans"/>
              </a:rPr>
              <a:t>JSON bulk data over HTTP, MQTT, or over USP Notify messages</a:t>
            </a: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" name="Google Shape;685;p80"/>
          <p:cNvSpPr txBox="1"/>
          <p:nvPr/>
        </p:nvSpPr>
        <p:spPr>
          <a:xfrm>
            <a:off x="967756" y="3922804"/>
            <a:ext cx="1134000" cy="2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546A"/>
              </a:buClr>
              <a:buSzPts val="900"/>
              <a:buFont typeface="Open Sans"/>
              <a:buNone/>
            </a:pPr>
            <a:r>
              <a:rPr lang="en" sz="900" b="0" i="0" u="none" strike="noStrike" cap="none">
                <a:solidFill>
                  <a:srgbClr val="44546A"/>
                </a:solidFill>
                <a:latin typeface="Open Sans"/>
                <a:ea typeface="Open Sans"/>
                <a:cs typeface="Open Sans"/>
                <a:sym typeface="Open Sans"/>
              </a:rPr>
              <a:t>USP messages</a:t>
            </a: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" name="Google Shape;686;p80"/>
          <p:cNvSpPr txBox="1"/>
          <p:nvPr/>
        </p:nvSpPr>
        <p:spPr>
          <a:xfrm>
            <a:off x="2464666" y="2317254"/>
            <a:ext cx="1008300" cy="2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546A"/>
              </a:buClr>
              <a:buSzPts val="900"/>
              <a:buFont typeface="Open Sans"/>
              <a:buNone/>
            </a:pPr>
            <a:r>
              <a:rPr lang="en" sz="900" b="0" i="0" u="none" strike="noStrike" cap="none">
                <a:solidFill>
                  <a:srgbClr val="44546A"/>
                </a:solidFill>
                <a:latin typeface="Open Sans"/>
                <a:ea typeface="Open Sans"/>
                <a:cs typeface="Open Sans"/>
                <a:sym typeface="Open Sans"/>
              </a:rPr>
              <a:t>USP messages</a:t>
            </a: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" name="Google Shape;687;p80"/>
          <p:cNvSpPr txBox="1"/>
          <p:nvPr/>
        </p:nvSpPr>
        <p:spPr>
          <a:xfrm>
            <a:off x="3598513" y="2971212"/>
            <a:ext cx="1107600" cy="2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546A"/>
              </a:buClr>
              <a:buSzPts val="900"/>
              <a:buFont typeface="Open Sans"/>
              <a:buNone/>
            </a:pPr>
            <a:r>
              <a:rPr lang="en" sz="900" b="0" i="0" u="none" strike="noStrike" cap="none">
                <a:solidFill>
                  <a:srgbClr val="44546A"/>
                </a:solidFill>
                <a:latin typeface="Open Sans"/>
                <a:ea typeface="Open Sans"/>
                <a:cs typeface="Open Sans"/>
                <a:sym typeface="Open Sans"/>
              </a:rPr>
              <a:t>USP messages</a:t>
            </a: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" name="Google Shape;688;p80"/>
          <p:cNvSpPr txBox="1"/>
          <p:nvPr/>
        </p:nvSpPr>
        <p:spPr>
          <a:xfrm>
            <a:off x="5577820" y="1378648"/>
            <a:ext cx="1252800" cy="2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546A"/>
              </a:buClr>
              <a:buSzPts val="900"/>
              <a:buFont typeface="Open Sans"/>
              <a:buNone/>
            </a:pPr>
            <a:r>
              <a:rPr lang="en" sz="900" b="0" i="0" u="none" strike="noStrike" cap="none">
                <a:solidFill>
                  <a:srgbClr val="44546A"/>
                </a:solidFill>
                <a:latin typeface="Open Sans"/>
                <a:ea typeface="Open Sans"/>
                <a:cs typeface="Open Sans"/>
                <a:sym typeface="Open Sans"/>
              </a:rPr>
              <a:t>USP messages</a:t>
            </a: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5" name="Google Shape;689;p80"/>
          <p:cNvGrpSpPr/>
          <p:nvPr/>
        </p:nvGrpSpPr>
        <p:grpSpPr>
          <a:xfrm>
            <a:off x="6954183" y="1269644"/>
            <a:ext cx="574779" cy="390447"/>
            <a:chOff x="2106952" y="2540446"/>
            <a:chExt cx="856218" cy="520597"/>
          </a:xfrm>
        </p:grpSpPr>
        <p:grpSp>
          <p:nvGrpSpPr>
            <p:cNvPr id="36" name="Google Shape;690;p80"/>
            <p:cNvGrpSpPr/>
            <p:nvPr/>
          </p:nvGrpSpPr>
          <p:grpSpPr>
            <a:xfrm>
              <a:off x="2106952" y="2540446"/>
              <a:ext cx="856218" cy="150023"/>
              <a:chOff x="7130435" y="4315392"/>
              <a:chExt cx="337200" cy="152400"/>
            </a:xfrm>
          </p:grpSpPr>
          <p:sp>
            <p:nvSpPr>
              <p:cNvPr id="43" name="Google Shape;691;p80"/>
              <p:cNvSpPr/>
              <p:nvPr/>
            </p:nvSpPr>
            <p:spPr>
              <a:xfrm rot="-5400000" flipH="1">
                <a:off x="7222835" y="4222992"/>
                <a:ext cx="152400" cy="337200"/>
              </a:xfrm>
              <a:prstGeom prst="rect">
                <a:avLst/>
              </a:prstGeom>
              <a:gradFill>
                <a:gsLst>
                  <a:gs pos="0">
                    <a:srgbClr val="FFFFFF"/>
                  </a:gs>
                  <a:gs pos="12050">
                    <a:srgbClr val="FFFFFF"/>
                  </a:gs>
                  <a:gs pos="21000">
                    <a:srgbClr val="7BC043"/>
                  </a:gs>
                  <a:gs pos="30000">
                    <a:srgbClr val="FFFFFF"/>
                  </a:gs>
                  <a:gs pos="83000">
                    <a:srgbClr val="000000"/>
                  </a:gs>
                  <a:gs pos="92000">
                    <a:srgbClr val="00703C"/>
                  </a:gs>
                  <a:gs pos="100000">
                    <a:srgbClr val="000000"/>
                  </a:gs>
                </a:gsLst>
                <a:lin ang="1800004" scaled="0"/>
              </a:gradFill>
              <a:ln w="9525" cap="flat" cmpd="sng">
                <a:solidFill>
                  <a:srgbClr val="000000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50800" dist="38100" dir="2700000" algn="tl" rotWithShape="0">
                  <a:srgbClr val="000000">
                    <a:alpha val="40000"/>
                  </a:srgbClr>
                </a:outerShdw>
              </a:effectLst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500"/>
                  <a:buFont typeface="Calibri"/>
                  <a:buNone/>
                </a:pPr>
                <a:endParaRPr sz="1500" b="0" i="0" u="none" strike="noStrike" cap="none">
                  <a:solidFill>
                    <a:srgbClr val="FFFFFF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44" name="Google Shape;692;p80"/>
              <p:cNvSpPr/>
              <p:nvPr/>
            </p:nvSpPr>
            <p:spPr>
              <a:xfrm rot="-5400000" flipH="1">
                <a:off x="7198351" y="4307852"/>
                <a:ext cx="45600" cy="116700"/>
              </a:xfrm>
              <a:prstGeom prst="rect">
                <a:avLst/>
              </a:prstGeom>
              <a:solidFill>
                <a:srgbClr val="00703C"/>
              </a:solidFill>
              <a:ln w="9525" cap="flat" cmpd="sng">
                <a:solidFill>
                  <a:srgbClr val="000000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50800" dist="38100" dir="2700000" algn="tl" rotWithShape="0">
                  <a:srgbClr val="000000">
                    <a:alpha val="40000"/>
                  </a:srgbClr>
                </a:outerShdw>
              </a:effectLst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500"/>
                  <a:buFont typeface="Calibri"/>
                  <a:buNone/>
                </a:pPr>
                <a:endParaRPr sz="1500" b="0" i="0" u="none" strike="noStrike" cap="none">
                  <a:solidFill>
                    <a:srgbClr val="FFFFFF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</p:grpSp>
        <p:grpSp>
          <p:nvGrpSpPr>
            <p:cNvPr id="37" name="Google Shape;693;p80"/>
            <p:cNvGrpSpPr/>
            <p:nvPr/>
          </p:nvGrpSpPr>
          <p:grpSpPr>
            <a:xfrm>
              <a:off x="2106952" y="2725733"/>
              <a:ext cx="856218" cy="150023"/>
              <a:chOff x="7130435" y="4315392"/>
              <a:chExt cx="337200" cy="152400"/>
            </a:xfrm>
          </p:grpSpPr>
          <p:sp>
            <p:nvSpPr>
              <p:cNvPr id="41" name="Google Shape;694;p80"/>
              <p:cNvSpPr/>
              <p:nvPr/>
            </p:nvSpPr>
            <p:spPr>
              <a:xfrm rot="-5400000" flipH="1">
                <a:off x="7222835" y="4222992"/>
                <a:ext cx="152400" cy="337200"/>
              </a:xfrm>
              <a:prstGeom prst="rect">
                <a:avLst/>
              </a:prstGeom>
              <a:gradFill>
                <a:gsLst>
                  <a:gs pos="0">
                    <a:srgbClr val="FFFFFF"/>
                  </a:gs>
                  <a:gs pos="12050">
                    <a:srgbClr val="FFFFFF"/>
                  </a:gs>
                  <a:gs pos="21000">
                    <a:srgbClr val="7BC043"/>
                  </a:gs>
                  <a:gs pos="30000">
                    <a:srgbClr val="FFFFFF"/>
                  </a:gs>
                  <a:gs pos="83000">
                    <a:srgbClr val="000000"/>
                  </a:gs>
                  <a:gs pos="92000">
                    <a:srgbClr val="00703C"/>
                  </a:gs>
                  <a:gs pos="100000">
                    <a:srgbClr val="000000"/>
                  </a:gs>
                </a:gsLst>
                <a:lin ang="1800004" scaled="0"/>
              </a:gradFill>
              <a:ln w="9525" cap="flat" cmpd="sng">
                <a:solidFill>
                  <a:srgbClr val="000000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50800" dist="38100" dir="2700000" algn="tl" rotWithShape="0">
                  <a:srgbClr val="000000">
                    <a:alpha val="40000"/>
                  </a:srgbClr>
                </a:outerShdw>
              </a:effectLst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500"/>
                  <a:buFont typeface="Calibri"/>
                  <a:buNone/>
                </a:pPr>
                <a:endParaRPr sz="1500" b="0" i="0" u="none" strike="noStrike" cap="none">
                  <a:solidFill>
                    <a:srgbClr val="FFFFFF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42" name="Google Shape;695;p80"/>
              <p:cNvSpPr/>
              <p:nvPr/>
            </p:nvSpPr>
            <p:spPr>
              <a:xfrm rot="-5400000" flipH="1">
                <a:off x="7198351" y="4307852"/>
                <a:ext cx="45600" cy="116700"/>
              </a:xfrm>
              <a:prstGeom prst="rect">
                <a:avLst/>
              </a:prstGeom>
              <a:solidFill>
                <a:srgbClr val="00703C"/>
              </a:solidFill>
              <a:ln w="9525" cap="flat" cmpd="sng">
                <a:solidFill>
                  <a:srgbClr val="000000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50800" dist="38100" dir="2700000" algn="tl" rotWithShape="0">
                  <a:srgbClr val="000000">
                    <a:alpha val="40000"/>
                  </a:srgbClr>
                </a:outerShdw>
              </a:effectLst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500"/>
                  <a:buFont typeface="Calibri"/>
                  <a:buNone/>
                </a:pPr>
                <a:endParaRPr sz="1500" b="0" i="0" u="none" strike="noStrike" cap="none">
                  <a:solidFill>
                    <a:srgbClr val="FFFFFF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</p:grpSp>
        <p:grpSp>
          <p:nvGrpSpPr>
            <p:cNvPr id="38" name="Google Shape;696;p80"/>
            <p:cNvGrpSpPr/>
            <p:nvPr/>
          </p:nvGrpSpPr>
          <p:grpSpPr>
            <a:xfrm>
              <a:off x="2106952" y="2911020"/>
              <a:ext cx="856218" cy="150023"/>
              <a:chOff x="7130435" y="4315392"/>
              <a:chExt cx="337200" cy="152400"/>
            </a:xfrm>
          </p:grpSpPr>
          <p:sp>
            <p:nvSpPr>
              <p:cNvPr id="39" name="Google Shape;697;p80"/>
              <p:cNvSpPr/>
              <p:nvPr/>
            </p:nvSpPr>
            <p:spPr>
              <a:xfrm rot="-5400000" flipH="1">
                <a:off x="7222835" y="4222992"/>
                <a:ext cx="152400" cy="337200"/>
              </a:xfrm>
              <a:prstGeom prst="rect">
                <a:avLst/>
              </a:prstGeom>
              <a:gradFill>
                <a:gsLst>
                  <a:gs pos="0">
                    <a:srgbClr val="FFFFFF"/>
                  </a:gs>
                  <a:gs pos="12050">
                    <a:srgbClr val="FFFFFF"/>
                  </a:gs>
                  <a:gs pos="21000">
                    <a:srgbClr val="7BC043"/>
                  </a:gs>
                  <a:gs pos="30000">
                    <a:srgbClr val="FFFFFF"/>
                  </a:gs>
                  <a:gs pos="83000">
                    <a:srgbClr val="000000"/>
                  </a:gs>
                  <a:gs pos="92000">
                    <a:srgbClr val="00703C"/>
                  </a:gs>
                  <a:gs pos="100000">
                    <a:srgbClr val="000000"/>
                  </a:gs>
                </a:gsLst>
                <a:lin ang="1800004" scaled="0"/>
              </a:gradFill>
              <a:ln w="9525" cap="flat" cmpd="sng">
                <a:solidFill>
                  <a:srgbClr val="000000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50800" dist="38100" dir="2700000" algn="tl" rotWithShape="0">
                  <a:srgbClr val="000000">
                    <a:alpha val="40000"/>
                  </a:srgbClr>
                </a:outerShdw>
              </a:effectLst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500"/>
                  <a:buFont typeface="Calibri"/>
                  <a:buNone/>
                </a:pPr>
                <a:endParaRPr sz="1500" b="0" i="0" u="none" strike="noStrike" cap="none">
                  <a:solidFill>
                    <a:srgbClr val="FFFFFF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  <p:sp>
            <p:nvSpPr>
              <p:cNvPr id="40" name="Google Shape;698;p80"/>
              <p:cNvSpPr/>
              <p:nvPr/>
            </p:nvSpPr>
            <p:spPr>
              <a:xfrm rot="-5400000" flipH="1">
                <a:off x="7198351" y="4307852"/>
                <a:ext cx="45600" cy="116700"/>
              </a:xfrm>
              <a:prstGeom prst="rect">
                <a:avLst/>
              </a:prstGeom>
              <a:solidFill>
                <a:srgbClr val="00703C"/>
              </a:solidFill>
              <a:ln w="9525" cap="flat" cmpd="sng">
                <a:solidFill>
                  <a:srgbClr val="000000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50800" dist="38100" dir="2700000" algn="tl" rotWithShape="0">
                  <a:srgbClr val="000000">
                    <a:alpha val="40000"/>
                  </a:srgbClr>
                </a:outerShdw>
              </a:effectLst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500"/>
                  <a:buFont typeface="Calibri"/>
                  <a:buNone/>
                </a:pPr>
                <a:endParaRPr sz="1500" b="0" i="0" u="none" strike="noStrike" cap="none">
                  <a:solidFill>
                    <a:srgbClr val="FFFFFF"/>
                  </a:solidFill>
                  <a:latin typeface="Open Sans"/>
                  <a:ea typeface="Open Sans"/>
                  <a:cs typeface="Open Sans"/>
                  <a:sym typeface="Open Sans"/>
                </a:endParaRPr>
              </a:p>
            </p:txBody>
          </p:sp>
        </p:grpSp>
      </p:grpSp>
      <p:cxnSp>
        <p:nvCxnSpPr>
          <p:cNvPr id="45" name="Google Shape;699;p80"/>
          <p:cNvCxnSpPr/>
          <p:nvPr/>
        </p:nvCxnSpPr>
        <p:spPr>
          <a:xfrm rot="10800000" flipH="1">
            <a:off x="6351389" y="1501890"/>
            <a:ext cx="579900" cy="279900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dash"/>
            <a:miter lim="800000"/>
            <a:headEnd type="none" w="sm" len="sm"/>
            <a:tailEnd type="none" w="sm" len="sm"/>
          </a:ln>
        </p:spPr>
      </p:cxnSp>
      <p:sp>
        <p:nvSpPr>
          <p:cNvPr id="46" name="Google Shape;700;p80"/>
          <p:cNvSpPr txBox="1"/>
          <p:nvPr/>
        </p:nvSpPr>
        <p:spPr>
          <a:xfrm>
            <a:off x="7553587" y="1342272"/>
            <a:ext cx="1049100" cy="2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546A"/>
              </a:buClr>
              <a:buSzPts val="900"/>
              <a:buFont typeface="Open Sans"/>
              <a:buNone/>
            </a:pPr>
            <a:r>
              <a:rPr lang="en" sz="900" b="0" i="0" u="none" strike="noStrike" cap="none">
                <a:solidFill>
                  <a:srgbClr val="44546A"/>
                </a:solidFill>
                <a:latin typeface="Open Sans"/>
                <a:ea typeface="Open Sans"/>
                <a:cs typeface="Open Sans"/>
                <a:sym typeface="Open Sans"/>
              </a:rPr>
              <a:t>Non-USP Device</a:t>
            </a: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" name="Google Shape;701;p80"/>
          <p:cNvSpPr/>
          <p:nvPr/>
        </p:nvSpPr>
        <p:spPr>
          <a:xfrm>
            <a:off x="5004048" y="3579862"/>
            <a:ext cx="2940900" cy="143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50" tIns="68575" rIns="68575" bIns="68575" anchor="t" anchorCtr="0">
            <a:noAutofit/>
          </a:bodyPr>
          <a:lstStyle/>
          <a:p>
            <a:pPr marL="215900" marR="0" lvl="0" indent="-2222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546A"/>
              </a:buClr>
              <a:buSzPts val="1100"/>
              <a:buFont typeface="Arial"/>
              <a:buChar char="•"/>
            </a:pPr>
            <a:r>
              <a:rPr lang="en" sz="1100" b="0" i="0" u="none" strike="noStrike" cap="none">
                <a:solidFill>
                  <a:srgbClr val="44546A"/>
                </a:solidFill>
                <a:latin typeface="Open Sans"/>
                <a:ea typeface="Open Sans"/>
                <a:cs typeface="Open Sans"/>
                <a:sym typeface="Open Sans"/>
              </a:rPr>
              <a:t>Network setup and config</a:t>
            </a: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15900" marR="0" lvl="0" indent="-2222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546A"/>
              </a:buClr>
              <a:buSzPts val="1100"/>
              <a:buFont typeface="Arial"/>
              <a:buChar char="•"/>
            </a:pPr>
            <a:r>
              <a:rPr lang="en" sz="1100" b="0" i="0" u="none" strike="noStrike" cap="none">
                <a:solidFill>
                  <a:srgbClr val="44546A"/>
                </a:solidFill>
                <a:latin typeface="Open Sans"/>
                <a:ea typeface="Open Sans"/>
                <a:cs typeface="Open Sans"/>
                <a:sym typeface="Open Sans"/>
              </a:rPr>
              <a:t>Network, security and privacy control</a:t>
            </a: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15900" marR="0" lvl="0" indent="-2222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546A"/>
              </a:buClr>
              <a:buSzPts val="1100"/>
              <a:buFont typeface="Arial"/>
              <a:buChar char="•"/>
            </a:pPr>
            <a:r>
              <a:rPr lang="en" sz="1100" b="0" i="0" u="none" strike="noStrike" cap="none">
                <a:solidFill>
                  <a:srgbClr val="44546A"/>
                </a:solidFill>
                <a:latin typeface="Open Sans"/>
                <a:ea typeface="Open Sans"/>
                <a:cs typeface="Open Sans"/>
                <a:sym typeface="Open Sans"/>
              </a:rPr>
              <a:t>Software container management</a:t>
            </a:r>
            <a:endParaRPr sz="1100"/>
          </a:p>
          <a:p>
            <a:pPr marL="215900" marR="0" lvl="0" indent="-2222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546A"/>
              </a:buClr>
              <a:buSzPts val="1100"/>
              <a:buFont typeface="Arial"/>
              <a:buChar char="•"/>
            </a:pPr>
            <a:r>
              <a:rPr lang="en" sz="1100" b="0" i="0" u="none" strike="noStrike" cap="none">
                <a:solidFill>
                  <a:srgbClr val="44546A"/>
                </a:solidFill>
                <a:latin typeface="Open Sans"/>
                <a:ea typeface="Open Sans"/>
                <a:cs typeface="Open Sans"/>
                <a:sym typeface="Open Sans"/>
              </a:rPr>
              <a:t>Wi-Fi management</a:t>
            </a: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15900" marR="0" lvl="0" indent="-2222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546A"/>
              </a:buClr>
              <a:buSzPts val="1100"/>
              <a:buFont typeface="Arial"/>
              <a:buChar char="•"/>
            </a:pPr>
            <a:r>
              <a:rPr lang="en" sz="1100" b="0" i="0" u="none" strike="noStrike" cap="none">
                <a:solidFill>
                  <a:srgbClr val="44546A"/>
                </a:solidFill>
                <a:latin typeface="Open Sans"/>
                <a:ea typeface="Open Sans"/>
                <a:cs typeface="Open Sans"/>
                <a:sym typeface="Open Sans"/>
              </a:rPr>
              <a:t>Firmware and software upgrades</a:t>
            </a: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15900" marR="0" lvl="0" indent="-2222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546A"/>
              </a:buClr>
              <a:buSzPts val="1100"/>
              <a:buFont typeface="Arial"/>
              <a:buChar char="•"/>
            </a:pPr>
            <a:r>
              <a:rPr lang="en" sz="1100" b="0" i="0" u="none" strike="noStrike" cap="none">
                <a:solidFill>
                  <a:srgbClr val="44546A"/>
                </a:solidFill>
                <a:latin typeface="Open Sans"/>
                <a:ea typeface="Open Sans"/>
                <a:cs typeface="Open Sans"/>
                <a:sym typeface="Open Sans"/>
              </a:rPr>
              <a:t>Diagnostic commands</a:t>
            </a: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15900" marR="0" lvl="0" indent="-2222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546A"/>
              </a:buClr>
              <a:buSzPts val="1100"/>
              <a:buFont typeface="Arial"/>
              <a:buChar char="•"/>
            </a:pPr>
            <a:r>
              <a:rPr lang="en" sz="1100" b="0" i="0" u="none" strike="noStrike" cap="none">
                <a:solidFill>
                  <a:srgbClr val="44546A"/>
                </a:solidFill>
                <a:latin typeface="Open Sans"/>
                <a:ea typeface="Open Sans"/>
                <a:cs typeface="Open Sans"/>
                <a:sym typeface="Open Sans"/>
              </a:rPr>
              <a:t>Bulk data telemetry</a:t>
            </a: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15900" marR="0" lvl="0" indent="-2222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546A"/>
              </a:buClr>
              <a:buSzPts val="1100"/>
              <a:buFont typeface="Arial"/>
              <a:buChar char="•"/>
            </a:pPr>
            <a:r>
              <a:rPr lang="en" sz="1100" b="0" i="0" u="none" strike="noStrike" cap="none">
                <a:solidFill>
                  <a:srgbClr val="44546A"/>
                </a:solidFill>
                <a:latin typeface="Open Sans"/>
                <a:ea typeface="Open Sans"/>
                <a:cs typeface="Open Sans"/>
                <a:sym typeface="Open Sans"/>
              </a:rPr>
              <a:t>Custom commands &amp; events</a:t>
            </a: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15900" marR="0" lvl="0" indent="-2222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546A"/>
              </a:buClr>
              <a:buSzPts val="1100"/>
              <a:buFont typeface="Arial"/>
              <a:buChar char="•"/>
            </a:pPr>
            <a:r>
              <a:rPr lang="en" sz="1100" b="0" i="0" u="none" strike="noStrike" cap="none">
                <a:solidFill>
                  <a:srgbClr val="44546A"/>
                </a:solidFill>
                <a:latin typeface="Open Sans"/>
                <a:ea typeface="Open Sans"/>
                <a:cs typeface="Open Sans"/>
                <a:sym typeface="Open Sans"/>
              </a:rPr>
              <a:t>IoT sensors and controls</a:t>
            </a: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" name="Google Shape;702;p80"/>
          <p:cNvSpPr txBox="1"/>
          <p:nvPr/>
        </p:nvSpPr>
        <p:spPr>
          <a:xfrm>
            <a:off x="7504486" y="4015173"/>
            <a:ext cx="1500000" cy="83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50" tIns="137150" rIns="137150" bIns="1371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" sz="1200" b="0" i="0" u="none" strike="noStrike" cap="none">
                <a:solidFill>
                  <a:srgbClr val="44546A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TR-181/Device:2 Data Model Capabilities</a:t>
            </a: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" name="Google Shape;703;p80"/>
          <p:cNvSpPr txBox="1"/>
          <p:nvPr/>
        </p:nvSpPr>
        <p:spPr>
          <a:xfrm>
            <a:off x="-17269" y="853776"/>
            <a:ext cx="2795400" cy="15285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546A"/>
              </a:buClr>
              <a:buSzPts val="900"/>
              <a:buFont typeface="Open Sans ExtraBold"/>
              <a:buNone/>
            </a:pPr>
            <a:r>
              <a:rPr lang="en" sz="800" b="1" i="0" u="none" strike="noStrike" cap="none" dirty="0">
                <a:solidFill>
                  <a:srgbClr val="44546A"/>
                </a:solidFill>
                <a:latin typeface="Open Sans ExtraBold"/>
                <a:ea typeface="Open Sans ExtraBold"/>
                <a:cs typeface="Open Sans ExtraBold"/>
                <a:sym typeface="Open Sans ExtraBold"/>
              </a:rPr>
              <a:t>USP Controllers and USP Agents have:</a:t>
            </a:r>
            <a:endParaRPr sz="8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7000" marR="0" lvl="0" indent="-1206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4546A"/>
              </a:buClr>
              <a:buSzPts val="900"/>
              <a:buFont typeface="Arial"/>
              <a:buChar char="•"/>
            </a:pPr>
            <a:r>
              <a:rPr lang="en" sz="800" b="1" i="0" u="none" strike="noStrike" cap="none" dirty="0">
                <a:solidFill>
                  <a:srgbClr val="44546A"/>
                </a:solidFill>
                <a:latin typeface="Open Sans"/>
                <a:ea typeface="Open Sans"/>
                <a:cs typeface="Open Sans"/>
                <a:sym typeface="Open Sans"/>
              </a:rPr>
              <a:t>Persistent connections </a:t>
            </a:r>
            <a:r>
              <a:rPr lang="en" sz="800" b="0" i="0" u="none" strike="noStrike" cap="none" dirty="0">
                <a:solidFill>
                  <a:srgbClr val="44546A"/>
                </a:solidFill>
                <a:latin typeface="Open Sans"/>
                <a:ea typeface="Open Sans"/>
                <a:cs typeface="Open Sans"/>
                <a:sym typeface="Open Sans"/>
              </a:rPr>
              <a:t>to reduce handshakes</a:t>
            </a:r>
            <a:endParaRPr sz="8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7000" marR="0" lvl="0" indent="-1206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4546A"/>
              </a:buClr>
              <a:buSzPts val="900"/>
              <a:buFont typeface="Arial"/>
              <a:buChar char="•"/>
            </a:pPr>
            <a:r>
              <a:rPr lang="en" sz="800" b="0" i="0" u="none" strike="noStrike" cap="none" dirty="0">
                <a:solidFill>
                  <a:srgbClr val="44546A"/>
                </a:solidFill>
                <a:latin typeface="Open Sans"/>
                <a:ea typeface="Open Sans"/>
                <a:cs typeface="Open Sans"/>
                <a:sym typeface="Open Sans"/>
              </a:rPr>
              <a:t>Clear </a:t>
            </a:r>
            <a:r>
              <a:rPr lang="en" sz="800" b="1" i="0" u="none" strike="noStrike" cap="none" dirty="0">
                <a:solidFill>
                  <a:srgbClr val="44546A"/>
                </a:solidFill>
                <a:latin typeface="Open Sans"/>
                <a:ea typeface="Open Sans"/>
                <a:cs typeface="Open Sans"/>
                <a:sym typeface="Open Sans"/>
              </a:rPr>
              <a:t>trust relationship </a:t>
            </a:r>
            <a:r>
              <a:rPr lang="en" sz="800" b="0" i="0" u="none" strike="noStrike" cap="none" dirty="0">
                <a:solidFill>
                  <a:srgbClr val="44546A"/>
                </a:solidFill>
                <a:latin typeface="Open Sans"/>
                <a:ea typeface="Open Sans"/>
                <a:cs typeface="Open Sans"/>
                <a:sym typeface="Open Sans"/>
              </a:rPr>
              <a:t>establishment</a:t>
            </a:r>
            <a:endParaRPr sz="8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7000" marR="0" lvl="0" indent="-1206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4546A"/>
              </a:buClr>
              <a:buSzPts val="900"/>
              <a:buFont typeface="Arial"/>
              <a:buChar char="•"/>
            </a:pPr>
            <a:r>
              <a:rPr lang="en" sz="800" b="0" i="0" u="none" strike="noStrike" cap="none" dirty="0">
                <a:solidFill>
                  <a:srgbClr val="44546A"/>
                </a:solidFill>
                <a:latin typeface="Open Sans"/>
                <a:ea typeface="Open Sans"/>
                <a:cs typeface="Open Sans"/>
                <a:sym typeface="Open Sans"/>
              </a:rPr>
              <a:t>Optional </a:t>
            </a:r>
            <a:r>
              <a:rPr lang="en" sz="800" b="1" i="0" u="none" strike="noStrike" cap="none" dirty="0">
                <a:solidFill>
                  <a:srgbClr val="44546A"/>
                </a:solidFill>
                <a:latin typeface="Open Sans"/>
                <a:ea typeface="Open Sans"/>
                <a:cs typeface="Open Sans"/>
                <a:sym typeface="Open Sans"/>
              </a:rPr>
              <a:t>end-to-end application layer TLS </a:t>
            </a:r>
            <a:r>
              <a:rPr lang="en" sz="800" b="0" i="0" u="none" strike="noStrike" cap="none" dirty="0">
                <a:solidFill>
                  <a:srgbClr val="44546A"/>
                </a:solidFill>
                <a:latin typeface="Open Sans"/>
                <a:ea typeface="Open Sans"/>
                <a:cs typeface="Open Sans"/>
                <a:sym typeface="Open Sans"/>
              </a:rPr>
              <a:t>session context</a:t>
            </a:r>
            <a:endParaRPr sz="800" b="1" i="0" u="none" strike="noStrike" cap="none" dirty="0">
              <a:solidFill>
                <a:srgbClr val="44546A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127000" marR="0" lvl="0" indent="-1206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4546A"/>
              </a:buClr>
              <a:buSzPts val="900"/>
              <a:buFont typeface="Arial"/>
              <a:buChar char="•"/>
            </a:pPr>
            <a:r>
              <a:rPr lang="en" sz="800" b="1" i="0" u="none" strike="noStrike" cap="none" dirty="0">
                <a:solidFill>
                  <a:srgbClr val="44546A"/>
                </a:solidFill>
                <a:latin typeface="Open Sans"/>
                <a:ea typeface="Open Sans"/>
                <a:cs typeface="Open Sans"/>
                <a:sym typeface="Open Sans"/>
              </a:rPr>
              <a:t>Rule-based access control </a:t>
            </a:r>
            <a:r>
              <a:rPr lang="en" sz="800" b="0" i="0" u="none" strike="noStrike" cap="none" dirty="0">
                <a:solidFill>
                  <a:srgbClr val="44546A"/>
                </a:solidFill>
                <a:latin typeface="Open Sans"/>
                <a:ea typeface="Open Sans"/>
                <a:cs typeface="Open Sans"/>
                <a:sym typeface="Open Sans"/>
              </a:rPr>
              <a:t>to service elements for privacy and security</a:t>
            </a:r>
            <a:endParaRPr sz="8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7000" marR="0" lvl="0" indent="-1206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4546A"/>
              </a:buClr>
              <a:buSzPts val="900"/>
              <a:buFont typeface="Arial"/>
              <a:buChar char="•"/>
            </a:pPr>
            <a:r>
              <a:rPr lang="en" sz="800" b="0" i="0" u="none" strike="noStrike" cap="none" dirty="0">
                <a:solidFill>
                  <a:srgbClr val="44546A"/>
                </a:solidFill>
                <a:latin typeface="Open Sans"/>
                <a:ea typeface="Open Sans"/>
                <a:cs typeface="Open Sans"/>
                <a:sym typeface="Open Sans"/>
              </a:rPr>
              <a:t>Flexible transport that can be </a:t>
            </a:r>
            <a:r>
              <a:rPr lang="en" sz="800" b="0" i="0" u="none" strike="noStrike" cap="none" dirty="0" smtClean="0">
                <a:solidFill>
                  <a:srgbClr val="44546A"/>
                </a:solidFill>
                <a:latin typeface="Open Sans"/>
                <a:ea typeface="Open Sans"/>
                <a:cs typeface="Open Sans"/>
                <a:sym typeface="Open Sans"/>
              </a:rPr>
              <a:t/>
            </a:r>
            <a:br>
              <a:rPr lang="en" sz="800" b="0" i="0" u="none" strike="noStrike" cap="none" dirty="0" smtClean="0">
                <a:solidFill>
                  <a:srgbClr val="44546A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" sz="800" b="1" i="0" u="none" strike="noStrike" cap="none" dirty="0" smtClean="0">
                <a:solidFill>
                  <a:srgbClr val="44546A"/>
                </a:solidFill>
                <a:latin typeface="Open Sans"/>
                <a:ea typeface="Open Sans"/>
                <a:cs typeface="Open Sans"/>
                <a:sym typeface="Open Sans"/>
              </a:rPr>
              <a:t>cloud </a:t>
            </a:r>
            <a:r>
              <a:rPr lang="en" sz="800" b="1" i="0" u="none" strike="noStrike" cap="none" dirty="0">
                <a:solidFill>
                  <a:srgbClr val="44546A"/>
                </a:solidFill>
                <a:latin typeface="Open Sans"/>
                <a:ea typeface="Open Sans"/>
                <a:cs typeface="Open Sans"/>
                <a:sym typeface="Open Sans"/>
              </a:rPr>
              <a:t>independent </a:t>
            </a:r>
            <a:r>
              <a:rPr lang="en" sz="900" b="0" i="0" u="none" strike="noStrike" cap="none" dirty="0">
                <a:solidFill>
                  <a:srgbClr val="44546A"/>
                </a:solidFill>
                <a:latin typeface="Open Sans"/>
                <a:ea typeface="Open Sans"/>
                <a:cs typeface="Open Sans"/>
                <a:sym typeface="Open Sans"/>
              </a:rPr>
              <a:t>or not</a:t>
            </a:r>
            <a:endParaRPr sz="11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" name="Google Shape;704;p80"/>
          <p:cNvSpPr txBox="1"/>
          <p:nvPr/>
        </p:nvSpPr>
        <p:spPr>
          <a:xfrm>
            <a:off x="5279401" y="2949034"/>
            <a:ext cx="1107600" cy="2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546A"/>
              </a:buClr>
              <a:buSzPts val="900"/>
              <a:buFont typeface="Open Sans"/>
              <a:buNone/>
            </a:pPr>
            <a:r>
              <a:rPr lang="en" sz="900" b="0" i="0" u="none" strike="noStrike" cap="none">
                <a:solidFill>
                  <a:srgbClr val="44546A"/>
                </a:solidFill>
                <a:latin typeface="Open Sans"/>
                <a:ea typeface="Open Sans"/>
                <a:cs typeface="Open Sans"/>
                <a:sym typeface="Open Sans"/>
              </a:rPr>
              <a:t>USP Agents</a:t>
            </a: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" name="Google Shape;705;p80"/>
          <p:cNvSpPr txBox="1"/>
          <p:nvPr/>
        </p:nvSpPr>
        <p:spPr>
          <a:xfrm>
            <a:off x="6552524" y="1707017"/>
            <a:ext cx="1049100" cy="34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546A"/>
              </a:buClr>
              <a:buSzPts val="900"/>
              <a:buFont typeface="Open Sans"/>
              <a:buNone/>
            </a:pPr>
            <a:r>
              <a:rPr lang="en" sz="900" b="0" i="0" u="none" strike="noStrike" cap="none">
                <a:solidFill>
                  <a:srgbClr val="44546A"/>
                </a:solidFill>
                <a:latin typeface="Open Sans"/>
                <a:ea typeface="Open Sans"/>
                <a:cs typeface="Open Sans"/>
                <a:sym typeface="Open Sans"/>
              </a:rPr>
              <a:t>Modeled proxy device</a:t>
            </a: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585939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1" name="Google Shape;711;p81"/>
          <p:cNvSpPr txBox="1">
            <a:spLocks noGrp="1"/>
          </p:cNvSpPr>
          <p:nvPr>
            <p:ph type="title"/>
          </p:nvPr>
        </p:nvSpPr>
        <p:spPr>
          <a:xfrm>
            <a:off x="467544" y="555526"/>
            <a:ext cx="6099600" cy="29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1270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1B64C"/>
              </a:buClr>
              <a:buSzPct val="100000"/>
              <a:buFont typeface="Arial"/>
              <a:buNone/>
            </a:pPr>
            <a:r>
              <a:rPr lang="en" sz="2700" dirty="0">
                <a:solidFill>
                  <a:schemeClr val="bg1"/>
                </a:solidFill>
                <a:latin typeface="+mj-lt"/>
              </a:rPr>
              <a:t>Smart Home Project Stream</a:t>
            </a:r>
            <a:endParaRPr sz="27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12" name="Google Shape;712;p81"/>
          <p:cNvSpPr txBox="1">
            <a:spLocks noGrp="1"/>
          </p:cNvSpPr>
          <p:nvPr>
            <p:ph type="body" idx="1"/>
          </p:nvPr>
        </p:nvSpPr>
        <p:spPr>
          <a:xfrm>
            <a:off x="539552" y="987574"/>
            <a:ext cx="7335000" cy="385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/>
          <a:p>
            <a:pPr marL="316609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4215"/>
              <a:buFont typeface="Arial" panose="020B0604020202020204" pitchFamily="34" charset="0"/>
              <a:buChar char="•"/>
            </a:pPr>
            <a:r>
              <a:rPr lang="en" dirty="0">
                <a:latin typeface="+mn-lt"/>
              </a:rPr>
              <a:t>Needs for an operator grade S</a:t>
            </a:r>
            <a:r>
              <a:rPr lang="en" dirty="0" smtClean="0">
                <a:latin typeface="+mn-lt"/>
              </a:rPr>
              <a:t>mart </a:t>
            </a:r>
            <a:r>
              <a:rPr lang="en" dirty="0">
                <a:latin typeface="+mn-lt"/>
              </a:rPr>
              <a:t>H</a:t>
            </a:r>
            <a:r>
              <a:rPr lang="en" dirty="0" smtClean="0">
                <a:latin typeface="+mn-lt"/>
              </a:rPr>
              <a:t>ome</a:t>
            </a:r>
            <a:endParaRPr dirty="0">
              <a:latin typeface="+mn-lt"/>
            </a:endParaRPr>
          </a:p>
          <a:p>
            <a:pPr marL="316609" lvl="0" indent="-3429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tx2"/>
              </a:buClr>
              <a:buSzPct val="84215"/>
              <a:buFont typeface="Arial" panose="020B0604020202020204" pitchFamily="34" charset="0"/>
              <a:buChar char="•"/>
            </a:pPr>
            <a:r>
              <a:rPr lang="en" dirty="0">
                <a:latin typeface="+mn-lt"/>
              </a:rPr>
              <a:t>Smart </a:t>
            </a:r>
            <a:r>
              <a:rPr lang="en" dirty="0" smtClean="0">
                <a:latin typeface="+mn-lt"/>
              </a:rPr>
              <a:t>Home </a:t>
            </a:r>
            <a:r>
              <a:rPr lang="en" dirty="0">
                <a:latin typeface="+mn-lt"/>
              </a:rPr>
              <a:t>in the context of TR-181 and USP (TR-369)</a:t>
            </a:r>
            <a:endParaRPr dirty="0">
              <a:latin typeface="+mn-lt"/>
            </a:endParaRPr>
          </a:p>
          <a:p>
            <a:pPr marL="316609" lvl="0" indent="-3429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tx2"/>
              </a:buClr>
              <a:buSzPct val="84215"/>
              <a:buFont typeface="Arial" panose="020B0604020202020204" pitchFamily="34" charset="0"/>
              <a:buChar char="•"/>
            </a:pPr>
            <a:r>
              <a:rPr lang="en" dirty="0">
                <a:latin typeface="+mn-lt"/>
              </a:rPr>
              <a:t>Device requirements</a:t>
            </a:r>
            <a:endParaRPr dirty="0">
              <a:latin typeface="+mn-lt"/>
            </a:endParaRPr>
          </a:p>
          <a:p>
            <a:pPr marL="316609" lvl="0" indent="-3429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tx2"/>
              </a:buClr>
              <a:buSzPct val="84215"/>
              <a:buFont typeface="Arial" panose="020B0604020202020204" pitchFamily="34" charset="0"/>
              <a:buChar char="•"/>
            </a:pPr>
            <a:r>
              <a:rPr lang="en" dirty="0">
                <a:latin typeface="+mn-lt"/>
              </a:rPr>
              <a:t>Security requirements and Theory of Operations</a:t>
            </a:r>
            <a:endParaRPr dirty="0">
              <a:latin typeface="+mn-lt"/>
            </a:endParaRPr>
          </a:p>
          <a:p>
            <a:pPr marL="316609" lvl="0" indent="-3429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tx2"/>
              </a:buClr>
              <a:buSzPct val="84215"/>
              <a:buFont typeface="Arial" panose="020B0604020202020204" pitchFamily="34" charset="0"/>
              <a:buChar char="•"/>
            </a:pPr>
            <a:r>
              <a:rPr lang="en" dirty="0">
                <a:latin typeface="+mn-lt"/>
              </a:rPr>
              <a:t>Test plan</a:t>
            </a:r>
            <a:endParaRPr dirty="0">
              <a:latin typeface="+mn-lt"/>
            </a:endParaRPr>
          </a:p>
          <a:p>
            <a:pPr marL="546100" lvl="0" indent="-4572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tx2"/>
              </a:buClr>
              <a:buSzPct val="55245"/>
              <a:buFont typeface="Arial" panose="020B0604020202020204" pitchFamily="34" charset="0"/>
              <a:buChar char="•"/>
            </a:pPr>
            <a:endParaRPr dirty="0">
              <a:latin typeface="+mn-lt"/>
            </a:endParaRPr>
          </a:p>
          <a:p>
            <a:pPr marL="430909" lvl="0" indent="-4572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tx2"/>
              </a:buClr>
              <a:buSzPct val="84215"/>
              <a:buFont typeface="Arial" panose="020B0604020202020204" pitchFamily="34" charset="0"/>
              <a:buChar char="•"/>
            </a:pPr>
            <a:r>
              <a:rPr lang="en" dirty="0">
                <a:latin typeface="+mn-lt"/>
              </a:rPr>
              <a:t>Additional related </a:t>
            </a:r>
            <a:r>
              <a:rPr lang="en" dirty="0" smtClean="0">
                <a:latin typeface="+mn-lt"/>
              </a:rPr>
              <a:t>work</a:t>
            </a:r>
            <a:endParaRPr dirty="0" smtClean="0">
              <a:latin typeface="+mn-lt"/>
            </a:endParaRPr>
          </a:p>
          <a:p>
            <a:pPr marL="828102" lvl="1" indent="-342900" rtl="0">
              <a:buClr>
                <a:schemeClr val="tx2"/>
              </a:buClr>
              <a:buSzPct val="82096"/>
              <a:buFont typeface="Arial" panose="020B0604020202020204" pitchFamily="34" charset="0"/>
              <a:buChar char="•"/>
            </a:pPr>
            <a:r>
              <a:rPr lang="en" sz="2100" dirty="0" smtClean="0">
                <a:solidFill>
                  <a:schemeClr val="tx1"/>
                </a:solidFill>
                <a:latin typeface="+mn-lt"/>
              </a:rPr>
              <a:t>Network topology mapping</a:t>
            </a:r>
            <a:endParaRPr sz="2100" dirty="0" smtClean="0">
              <a:solidFill>
                <a:schemeClr val="tx1"/>
              </a:solidFill>
              <a:latin typeface="+mn-lt"/>
            </a:endParaRPr>
          </a:p>
          <a:p>
            <a:pPr marL="828102" lvl="1" indent="-342900" rtl="0">
              <a:buClr>
                <a:schemeClr val="tx2"/>
              </a:buClr>
              <a:buSzPct val="82096"/>
              <a:buFont typeface="Arial" panose="020B0604020202020204" pitchFamily="34" charset="0"/>
              <a:buChar char="•"/>
            </a:pPr>
            <a:r>
              <a:rPr lang="en" sz="2100" dirty="0" smtClean="0">
                <a:solidFill>
                  <a:schemeClr val="tx1"/>
                </a:solidFill>
                <a:latin typeface="+mn-lt"/>
              </a:rPr>
              <a:t>Quality </a:t>
            </a:r>
            <a:r>
              <a:rPr lang="en" sz="2100" dirty="0">
                <a:solidFill>
                  <a:schemeClr val="tx1"/>
                </a:solidFill>
                <a:latin typeface="+mn-lt"/>
              </a:rPr>
              <a:t>of experience delivered (QED)</a:t>
            </a:r>
            <a:endParaRPr sz="2100" dirty="0">
              <a:solidFill>
                <a:schemeClr val="tx1"/>
              </a:solidFill>
              <a:latin typeface="+mn-lt"/>
            </a:endParaRPr>
          </a:p>
          <a:p>
            <a:pPr marL="828102" lvl="1" indent="-342900" rtl="0">
              <a:buClr>
                <a:schemeClr val="tx2"/>
              </a:buClr>
              <a:buSzPct val="82096"/>
              <a:buFont typeface="Arial" panose="020B0604020202020204" pitchFamily="34" charset="0"/>
              <a:buChar char="•"/>
            </a:pPr>
            <a:r>
              <a:rPr lang="en" sz="2100" dirty="0">
                <a:solidFill>
                  <a:schemeClr val="tx1"/>
                </a:solidFill>
                <a:latin typeface="+mn-lt"/>
              </a:rPr>
              <a:t>Application services gateway (ASG)</a:t>
            </a:r>
            <a:endParaRPr sz="2100" dirty="0">
              <a:solidFill>
                <a:schemeClr val="tx1"/>
              </a:solidFill>
              <a:latin typeface="+mn-lt"/>
            </a:endParaRPr>
          </a:p>
          <a:p>
            <a:pPr marL="774700" lvl="1" indent="-190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ct val="73333"/>
              <a:buFont typeface="Arial"/>
              <a:buNone/>
            </a:pPr>
            <a:endParaRPr dirty="0"/>
          </a:p>
          <a:p>
            <a:pPr marL="254000" lvl="0" indent="-1651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ct val="77777"/>
              <a:buFont typeface="Arial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759988497"/>
      </p:ext>
    </p:extLst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The New Smart Home Protocol</a:t>
            </a:r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inhoud 4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1028" name="Picture 4" descr="The new smart home standard Matter has arrived. Here's what ...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905" y="1347614"/>
            <a:ext cx="8170683" cy="2829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53131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What is Matter?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dirty="0"/>
              <a:t>A new smart home protocol</a:t>
            </a:r>
          </a:p>
          <a:p>
            <a:pPr lvl="0"/>
            <a:r>
              <a:rPr lang="en-US" dirty="0"/>
              <a:t>Developed by Amazon, Apple, Google, IKEA, Samsung, and more</a:t>
            </a:r>
            <a:endParaRPr lang="nl-NL" dirty="0"/>
          </a:p>
          <a:p>
            <a:pPr lvl="0"/>
            <a:r>
              <a:rPr lang="en-US" dirty="0"/>
              <a:t>Aims to simplify the use of smart home </a:t>
            </a:r>
            <a:r>
              <a:rPr lang="en-US" dirty="0" smtClean="0"/>
              <a:t>devices</a:t>
            </a:r>
          </a:p>
          <a:p>
            <a:pPr lvl="0"/>
            <a:r>
              <a:rPr lang="en-US" dirty="0"/>
              <a:t>Matter also works without the Internet, but cloud services are required for remote </a:t>
            </a:r>
            <a:r>
              <a:rPr lang="en-US" dirty="0" smtClean="0"/>
              <a:t>control</a:t>
            </a:r>
            <a:endParaRPr lang="nl-NL" dirty="0"/>
          </a:p>
          <a:p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inhoud 4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78621577"/>
      </p:ext>
    </p:extLst>
  </p:cSld>
  <p:clrMapOvr>
    <a:masterClrMapping/>
  </p:clrMapOvr>
</p:sld>
</file>

<file path=ppt/theme/theme1.xml><?xml version="1.0" encoding="utf-8"?>
<a:theme xmlns:a="http://schemas.openxmlformats.org/drawingml/2006/main" name="AVM PPT Master">
  <a:themeElements>
    <a:clrScheme name="Benutzerdefiniert 3">
      <a:dk1>
        <a:srgbClr val="000000"/>
      </a:dk1>
      <a:lt1>
        <a:sysClr val="window" lastClr="FFFFFF"/>
      </a:lt1>
      <a:dk2>
        <a:srgbClr val="0074BD"/>
      </a:dk2>
      <a:lt2>
        <a:srgbClr val="BCE4FA"/>
      </a:lt2>
      <a:accent1>
        <a:srgbClr val="004482"/>
      </a:accent1>
      <a:accent2>
        <a:srgbClr val="76BEEA"/>
      </a:accent2>
      <a:accent3>
        <a:srgbClr val="0089D1"/>
      </a:accent3>
      <a:accent4>
        <a:srgbClr val="CF1214"/>
      </a:accent4>
      <a:accent5>
        <a:srgbClr val="EF4E33"/>
      </a:accent5>
      <a:accent6>
        <a:srgbClr val="FFCC00"/>
      </a:accent6>
      <a:hlink>
        <a:srgbClr val="000000"/>
      </a:hlink>
      <a:folHlink>
        <a:srgbClr val="000000"/>
      </a:folHlink>
    </a:clrScheme>
    <a:fontScheme name="AVM">
      <a:majorFont>
        <a:latin typeface="DIN Next for AVM Heavy"/>
        <a:ea typeface="Arial"/>
        <a:cs typeface="Arial"/>
      </a:majorFont>
      <a:minorFont>
        <a:latin typeface="DIN Next for AVM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/>
        </a:gradFill>
        <a:gradFill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/>
        </a:gradFill>
      </a:bgFillStyleLst>
    </a:fmtScheme>
  </a:themeElements>
  <a:objectDefaults>
    <a:spDef>
      <a:spPr bwMode="auto">
        <a:prstGeom prst="rect">
          <a:avLst/>
        </a:prstGeom>
        <a:solidFill>
          <a:srgbClr val="0062AB"/>
        </a:solidFill>
        <a:ln>
          <a:noFill/>
        </a:ln>
      </a:spPr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 bwMode="auto"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867</Words>
  <Application>Microsoft Office PowerPoint</Application>
  <DocSecurity>0</DocSecurity>
  <PresentationFormat>Diavoorstelling (16:9)</PresentationFormat>
  <Paragraphs>150</Paragraphs>
  <Slides>17</Slides>
  <Notes>8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9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17</vt:i4>
      </vt:variant>
    </vt:vector>
  </HeadingPairs>
  <TitlesOfParts>
    <vt:vector size="27" baseType="lpstr">
      <vt:lpstr>Noto Sans Symbols</vt:lpstr>
      <vt:lpstr>Open Sans ExtraBold</vt:lpstr>
      <vt:lpstr>Open Sans SemiBold</vt:lpstr>
      <vt:lpstr>Arial</vt:lpstr>
      <vt:lpstr>DIN Next for AVM</vt:lpstr>
      <vt:lpstr>Open Sans</vt:lpstr>
      <vt:lpstr>Calibri</vt:lpstr>
      <vt:lpstr>NTR</vt:lpstr>
      <vt:lpstr>DIN Next for AVM Heavy</vt:lpstr>
      <vt:lpstr>AVM PPT Master</vt:lpstr>
      <vt:lpstr>PowerPoint-presentatie</vt:lpstr>
      <vt:lpstr>FRITZ!Box for every connection</vt:lpstr>
      <vt:lpstr>Why I´m here?</vt:lpstr>
      <vt:lpstr>How we work best with other groups</vt:lpstr>
      <vt:lpstr>What makes up the User Services Platform?</vt:lpstr>
      <vt:lpstr>USP enables all uses to coexist within single ecosystem</vt:lpstr>
      <vt:lpstr>Smart Home Project Stream</vt:lpstr>
      <vt:lpstr>The New Smart Home Protocol</vt:lpstr>
      <vt:lpstr>What is Matter?</vt:lpstr>
      <vt:lpstr>Benefits of Matter</vt:lpstr>
      <vt:lpstr>Technical</vt:lpstr>
      <vt:lpstr>Matter and USP (TR-369)</vt:lpstr>
      <vt:lpstr>Incorporating Matter - Initial Plans</vt:lpstr>
      <vt:lpstr>Since then…</vt:lpstr>
      <vt:lpstr>What about Matter and the Northbound Interface?</vt:lpstr>
      <vt:lpstr>Upcoming opportunities</vt:lpstr>
      <vt:lpstr>More info: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AVM</dc:title>
  <dc:subject/>
  <dc:creator>AVM Kommunikation</dc:creator>
  <cp:keywords/>
  <dc:description/>
  <cp:lastModifiedBy>Eric van Uden</cp:lastModifiedBy>
  <cp:revision>1560</cp:revision>
  <dcterms:created xsi:type="dcterms:W3CDTF">2013-07-16T08:37:26Z</dcterms:created>
  <dcterms:modified xsi:type="dcterms:W3CDTF">2024-05-21T12:10:55Z</dcterms:modified>
  <cp:category/>
  <dc:identifier/>
  <cp:contentStatus/>
  <dc:language/>
  <cp:version/>
</cp:coreProperties>
</file>