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5"/>
    <p:restoredTop sz="94643"/>
  </p:normalViewPr>
  <p:slideViewPr>
    <p:cSldViewPr snapToGrid="0">
      <p:cViewPr varScale="1">
        <p:scale>
          <a:sx n="120" d="100"/>
          <a:sy n="120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C2C7-5EAC-EE98-9CF1-22231EB85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D07C1-C196-32B0-7363-4DD0A3F6B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918A8-F169-C07B-2C93-75B5C78F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CBCE1-C953-9706-2A53-5F385386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54A7A-54AA-B1DC-93C6-A2615AC1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A012-9649-1A2E-1DF9-A4D8D154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67CE0-24BE-3400-3D19-F4B7B023B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6F4C-9917-4787-AF5B-C2B2BC04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CEC5F-AC75-B8CC-2435-9700CE03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FDD8-578D-1586-7A02-1E18DB44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8AD6A-0B5B-2379-5FDE-A4D3C229D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EAC76-604D-72E4-B879-F1C052CEB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7F00-9F31-5C72-7FA5-38FAFAB1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2BA3B-636F-F943-97C2-C853EE32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7E0A-9F68-30C6-2D57-BA656768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ADCA-D97F-5A5F-E58A-00165D35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5D3E-F672-2837-B1B0-50536A11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F934B-C4FB-E95B-CAFB-3E417CAD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4A855-45EF-1A60-A359-3F8BA401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056A-018A-281C-BDFF-97AF9DF6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FF42-C60D-FAFE-5809-60A76611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FBFAA-65F3-DDAB-BA89-253845440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78985-62AC-F5BF-A641-4DB01659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A37D-C950-C5DB-F570-1F903499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364F-C53C-6F05-8D19-2C376FE6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2757-7951-FBFF-1C0F-75AD42F2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6325-B39B-9BEA-45B2-C306BA4CB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8845F-EA99-C014-00CC-C8F4F26D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2FD1F-F557-B5E5-C040-9CF1CAC0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4E8E0-CA45-FE49-5756-B7B83797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1BE35-61FB-4B9D-D6FB-BC1CA722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7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9454-060C-C3E9-184D-65C0B264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01F5-650F-D02A-058F-E6B5A4373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07404-E011-E076-A74F-CF20F2308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92965-6187-F07C-F294-9267FDEE4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8C338-3192-8906-B1D4-9F4EBB0F0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AADFD-9C3D-FAF4-2690-92DC02F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5F1E0-24D0-F65D-5161-5FC44AC3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01F90-6581-1A5D-ACCA-2BA57398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8A42-21B2-D367-3F36-61400AF9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280B8-ACC1-F4C0-73F7-342E248D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A8C81-9A84-5BE5-5B92-57B3B727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0DB56-527F-4E34-9049-F9EF9813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5BC52-23F1-7045-FC0D-B2EDE19B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E7A47-C76F-2E00-5899-F2B14CDA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F1973-B702-FEE5-2923-3B585AC5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C6F7-630F-9091-F09E-8169BEA0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6739F-2A45-166E-F410-D1CC0585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8FD5F-5A0C-E4DF-B89E-4E8B462D9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A9A98-1053-B71C-92F1-8180B30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12D5F-89DC-9426-B077-1A4E3D85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A2EF-249C-F3E1-E9F2-EA333C9F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F1B6-9FC6-074F-F7FB-EF4E6439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6B5AC-7200-68CF-E8B5-0A1D452D7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73A49-EF0F-FD25-5053-55E688543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1ADCC-9B86-BC88-F328-6376CAAC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4CFFD-1BE1-5B15-3E67-734A9203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34C03-6744-F808-E85E-8E57B7CF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76F47-7028-39EA-713C-37CAD577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0A4FD-0589-0D3C-2058-B940C2EAB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BCACC-847F-2345-AF46-CCA707F26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096BB-4231-6542-863B-63CC6A836885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7D82-B20D-7CA3-E549-ECF2B7800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C0FEF-46B9-EAC3-A4B7-F4E5CB88D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7B385-310A-8845-A056-8B2C773A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pe.net/participate/ripe/wg/active-wg/services/minutes/ripe-ncc-services-working-group-minutes-ripe-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A7FB-24DC-25B1-11A0-4A0F5335C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RIPE NCC Services WG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FA159-9DB0-066D-97F2-961A62119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RIPE88</a:t>
            </a:r>
          </a:p>
        </p:txBody>
      </p:sp>
    </p:spTree>
    <p:extLst>
      <p:ext uri="{BB962C8B-B14F-4D97-AF65-F5344CB8AC3E}">
        <p14:creationId xmlns:p14="http://schemas.microsoft.com/office/powerpoint/2010/main" val="17840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97912-0882-8B34-D4E6-4B4A03763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5042A-277E-239B-6BED-AB6342F60BBE}"/>
              </a:ext>
            </a:extLst>
          </p:cNvPr>
          <p:cNvSpPr txBox="1"/>
          <p:nvPr/>
        </p:nvSpPr>
        <p:spPr>
          <a:xfrm>
            <a:off x="2043113" y="2657475"/>
            <a:ext cx="8486775" cy="121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37490-BA6A-46BE-3FD2-0B1B6DE289C5}"/>
              </a:ext>
            </a:extLst>
          </p:cNvPr>
          <p:cNvSpPr txBox="1"/>
          <p:nvPr/>
        </p:nvSpPr>
        <p:spPr>
          <a:xfrm>
            <a:off x="2196703" y="3013501"/>
            <a:ext cx="817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RIPE NCC Services WG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672D-75AA-6D76-01A5-1831C25B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B0E5-2CA4-EDFB-79F1-2A555945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lnSpc>
                <a:spcPct val="110000"/>
              </a:lnSpc>
              <a:buAutoNum type="alphaU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Welcome</a:t>
            </a:r>
          </a:p>
          <a:p>
            <a:pPr marL="514350" indent="-514350" algn="l">
              <a:lnSpc>
                <a:spcPct val="110000"/>
              </a:lnSpc>
              <a:buAutoNum type="alphaU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Update from the RIPE NCC, Hans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Petter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Holen</a:t>
            </a:r>
            <a:endParaRPr lang="en-GB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14350" indent="-514350" algn="l">
              <a:lnSpc>
                <a:spcPct val="110000"/>
              </a:lnSpc>
              <a:buAutoNum type="alphaU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Technology Update, Felipe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Victolla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Silveira</a:t>
            </a:r>
          </a:p>
          <a:p>
            <a:pPr marL="514350" indent="-514350" algn="l">
              <a:lnSpc>
                <a:spcPct val="110000"/>
              </a:lnSpc>
              <a:buAutoNum type="alphaU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RIPE NCC RPKI Operations Update, Tim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Bruijnzeels</a:t>
            </a:r>
            <a:endParaRPr lang="en-GB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14350" indent="-514350" algn="l">
              <a:lnSpc>
                <a:spcPct val="110000"/>
              </a:lnSpc>
              <a:buAutoNum type="alphaUcPeriod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Registry Update, James Kennedy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Z. 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Open Mic</a:t>
            </a:r>
            <a:br>
              <a:rPr lang="en-GB" dirty="0"/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A2FD-CB6B-201A-FC76-A3461EE5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Administrative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AA69A-6947-6480-C28E-FD5898584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Welcome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Select a scribe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Finalise agenda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Approve minutes from RIPE 87</a:t>
            </a:r>
          </a:p>
          <a:p>
            <a:pPr algn="l"/>
            <a:r>
              <a:rPr lang="en-GB" b="0" i="0" u="sng" strike="noStrike" dirty="0">
                <a:solidFill>
                  <a:srgbClr val="000000"/>
                </a:solidFill>
                <a:effectLst/>
                <a:latin typeface="Helvetica" pitchFamily="2" charset="0"/>
                <a:hlinkClick r:id="rId2"/>
              </a:rPr>
              <a:t>https://www.ripe.net/participate/ripe/wg/active-wg/services/minutes/ripe-ncc-services-working-group-minutes-ripe-</a:t>
            </a:r>
            <a:r>
              <a:rPr lang="en-GB" b="0" i="0" u="sng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87</a:t>
            </a:r>
            <a:endParaRPr lang="en-GB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5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7D37-D779-B0F9-655E-E9249C8B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Update from the RIPE NCC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5907-C692-9ED5-BBC2-8F6816C2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Hans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Petter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Holen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– RIPE NCC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6197-8A3B-A311-FB16-19D33804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Technology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FCF4-79C7-8E6D-A007-29A8CC7B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Felipe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Victolla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Silveira – RIPE NCC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3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6197-8A3B-A311-FB16-19D33804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RIPE NCC RPKI Operations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FCF4-79C7-8E6D-A007-29A8CC7B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Tim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Bruijnzeels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– RIPE NCC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8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6197-8A3B-A311-FB16-19D33804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Registry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FCF4-79C7-8E6D-A007-29A8CC7B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James Kennedy – RIPE NCC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7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2626-AAB7-9C2E-F6AA-EB716AFE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Open 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8626-B8BD-BC84-F89F-FB2DAF68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2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118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Helvetica</vt:lpstr>
      <vt:lpstr>Helvetica Neue</vt:lpstr>
      <vt:lpstr>Office Theme</vt:lpstr>
      <vt:lpstr>RIPE NCC Services WG</vt:lpstr>
      <vt:lpstr>PowerPoint Presentation</vt:lpstr>
      <vt:lpstr>Agenda</vt:lpstr>
      <vt:lpstr>Administrative Matters</vt:lpstr>
      <vt:lpstr>Update from the RIPE NCC</vt:lpstr>
      <vt:lpstr>Technology Update</vt:lpstr>
      <vt:lpstr>RIPE NCC RPKI Operations Update</vt:lpstr>
      <vt:lpstr>Registry Update</vt:lpstr>
      <vt:lpstr>Open Mic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NCC Services WG</dc:title>
  <dc:creator>Bijal Sanghani</dc:creator>
  <cp:lastModifiedBy>Bijal Sanghani</cp:lastModifiedBy>
  <cp:revision>2</cp:revision>
  <dcterms:created xsi:type="dcterms:W3CDTF">2024-05-21T20:15:09Z</dcterms:created>
  <dcterms:modified xsi:type="dcterms:W3CDTF">2024-05-22T11:35:04Z</dcterms:modified>
</cp:coreProperties>
</file>