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>
      <p:cViewPr varScale="1">
        <p:scale>
          <a:sx n="121" d="100"/>
          <a:sy n="121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5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4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5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ADB9-60B1-734D-9A16-61BEF2C14D75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8A91-39C4-C544-A433-FA51CA121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73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3FE709-2883-FF30-B26F-5F2475CF9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18"/>
            <a:ext cx="12192000" cy="1936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615459-DC5C-99DD-702B-75172E82A484}"/>
              </a:ext>
            </a:extLst>
          </p:cNvPr>
          <p:cNvSpPr txBox="1"/>
          <p:nvPr/>
        </p:nvSpPr>
        <p:spPr>
          <a:xfrm>
            <a:off x="191343" y="2852936"/>
            <a:ext cx="11593288" cy="3848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ko-KR" sz="2400" b="1" dirty="0">
                <a:latin typeface="Calibri" panose="020F0502020204030204" pitchFamily="34" charset="0"/>
                <a:cs typeface="Calibri" panose="020F0502020204030204" pitchFamily="34" charset="0"/>
              </a:rPr>
              <a:t>Host</a:t>
            </a:r>
            <a:r>
              <a:rPr lang="ko-KR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ko-KR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APJII, Equinix &amp; IDNOG</a:t>
            </a: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  <a:r>
              <a:rPr lang="en-US" altLang="ko-KR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November 06 (Wed) – 07 (Thu), 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2024</a:t>
            </a: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Venue: </a:t>
            </a:r>
            <a:r>
              <a:rPr lang="en-US" altLang="ko-KR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Raffles Jakarta </a:t>
            </a: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Web site: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www.peeringasia.org</a:t>
            </a:r>
            <a:endParaRPr lang="en-US" altLang="ja-JP" sz="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ja-JP" sz="2200" b="1" dirty="0">
                <a:latin typeface="Calibri" panose="020F0502020204030204" pitchFamily="34" charset="0"/>
                <a:cs typeface="Calibri" panose="020F0502020204030204" pitchFamily="34" charset="0"/>
              </a:rPr>
              <a:t>Please contact </a:t>
            </a:r>
            <a:r>
              <a:rPr lang="en-US" altLang="ja-JP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info@peeringasia.net</a:t>
            </a:r>
            <a:r>
              <a:rPr lang="en-US" altLang="ja-JP" sz="2200" b="1" dirty="0">
                <a:latin typeface="Calibri" panose="020F0502020204030204" pitchFamily="34" charset="0"/>
                <a:cs typeface="Calibri" panose="020F0502020204030204" pitchFamily="34" charset="0"/>
              </a:rPr>
              <a:t> for more information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DD2A8E68-CBC4-77AA-BA9D-CF2E7F8B07C3}"/>
              </a:ext>
            </a:extLst>
          </p:cNvPr>
          <p:cNvSpPr txBox="1">
            <a:spLocks/>
          </p:cNvSpPr>
          <p:nvPr/>
        </p:nvSpPr>
        <p:spPr>
          <a:xfrm>
            <a:off x="191343" y="2067303"/>
            <a:ext cx="1180931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atinLnBrk="0">
              <a:spcAft>
                <a:spcPts val="600"/>
              </a:spcAft>
            </a:pPr>
            <a:r>
              <a:rPr lang="en-US" altLang="ko-KR" sz="6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Peering Asia 6.0 </a:t>
            </a:r>
            <a:r>
              <a:rPr lang="en-US" altLang="ko-K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Jakarta, Indonesia</a:t>
            </a:r>
            <a:r>
              <a:rPr lang="en-US" altLang="ko-K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🇮🇩</a:t>
            </a:r>
            <a:endParaRPr lang="en-US" altLang="ko-KR" sz="60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9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3FE709-2883-FF30-B26F-5F2475CF9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18"/>
            <a:ext cx="12192000" cy="1936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615459-DC5C-99DD-702B-75172E82A484}"/>
              </a:ext>
            </a:extLst>
          </p:cNvPr>
          <p:cNvSpPr txBox="1"/>
          <p:nvPr/>
        </p:nvSpPr>
        <p:spPr>
          <a:xfrm>
            <a:off x="191343" y="2852936"/>
            <a:ext cx="11593288" cy="3848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150000"/>
              </a:lnSpc>
              <a:spcAft>
                <a:spcPts val="600"/>
              </a:spcAft>
            </a:pPr>
            <a:r>
              <a:rPr lang="en-MY" sz="320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On Tue 5th November 2024 (“Day 0”), </a:t>
            </a:r>
            <a:br>
              <a:rPr lang="en-MY" sz="3200" dirty="0">
                <a:solidFill>
                  <a:schemeClr val="lt1"/>
                </a:solidFill>
                <a:ea typeface="Arial"/>
                <a:cs typeface="Arial"/>
                <a:sym typeface="Arial"/>
              </a:rPr>
            </a:br>
            <a:r>
              <a:rPr lang="en-MY" sz="3200" dirty="0">
                <a:solidFill>
                  <a:schemeClr val="lt1"/>
                </a:solidFill>
                <a:ea typeface="Arial"/>
                <a:cs typeface="Arial"/>
                <a:sym typeface="Arial"/>
              </a:rPr>
              <a:t>Peering Tutorial and peering meeting tables will be served</a:t>
            </a:r>
            <a:endParaRPr lang="en-MY" sz="3200" dirty="0"/>
          </a:p>
          <a:p>
            <a:pPr algn="ctr" defTabSz="914400">
              <a:lnSpc>
                <a:spcPct val="150000"/>
              </a:lnSpc>
              <a:spcAft>
                <a:spcPts val="600"/>
              </a:spcAft>
            </a:pPr>
            <a:endParaRPr lang="en-US" altLang="ja-JP" sz="2200" b="1" dirty="0">
              <a:cs typeface="Calibri" panose="020F0502020204030204" pitchFamily="34" charset="0"/>
            </a:endParaRPr>
          </a:p>
          <a:p>
            <a:pPr algn="ctr" defTabSz="914400">
              <a:lnSpc>
                <a:spcPct val="150000"/>
              </a:lnSpc>
              <a:spcAft>
                <a:spcPts val="600"/>
              </a:spcAft>
            </a:pPr>
            <a:r>
              <a:rPr lang="en-US" altLang="ja-JP" sz="2200" b="1" dirty="0">
                <a:cs typeface="Calibri" panose="020F0502020204030204" pitchFamily="34" charset="0"/>
              </a:rPr>
              <a:t>Please contact </a:t>
            </a:r>
            <a:r>
              <a:rPr lang="en-US" altLang="ja-JP" sz="2200" b="1" dirty="0" err="1">
                <a:cs typeface="Calibri" panose="020F0502020204030204" pitchFamily="34" charset="0"/>
              </a:rPr>
              <a:t>info@peeringasia.net</a:t>
            </a:r>
            <a:r>
              <a:rPr lang="en-US" altLang="ja-JP" sz="2200" b="1" dirty="0">
                <a:cs typeface="Calibri" panose="020F0502020204030204" pitchFamily="34" charset="0"/>
              </a:rPr>
              <a:t> for more information</a:t>
            </a: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DD2A8E68-CBC4-77AA-BA9D-CF2E7F8B07C3}"/>
              </a:ext>
            </a:extLst>
          </p:cNvPr>
          <p:cNvSpPr txBox="1">
            <a:spLocks/>
          </p:cNvSpPr>
          <p:nvPr/>
        </p:nvSpPr>
        <p:spPr>
          <a:xfrm>
            <a:off x="191343" y="2067303"/>
            <a:ext cx="1180931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atinLnBrk="0">
              <a:spcAft>
                <a:spcPts val="600"/>
              </a:spcAft>
            </a:pPr>
            <a:r>
              <a:rPr lang="en-US" altLang="ko-KR" sz="6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Peering Asia 6.0 </a:t>
            </a:r>
            <a:r>
              <a:rPr lang="en-US" altLang="ko-K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Jakarta, Indonesia</a:t>
            </a:r>
            <a:r>
              <a:rPr lang="en-US" altLang="ko-K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🇮🇩</a:t>
            </a:r>
            <a:endParaRPr lang="en-US" altLang="ko-KR" sz="60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84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87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2013 - 2022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 Paul</dc:creator>
  <cp:lastModifiedBy>Tony Leung</cp:lastModifiedBy>
  <cp:revision>22</cp:revision>
  <dcterms:created xsi:type="dcterms:W3CDTF">2024-02-28T04:46:32Z</dcterms:created>
  <dcterms:modified xsi:type="dcterms:W3CDTF">2024-04-11T07:11:20Z</dcterms:modified>
</cp:coreProperties>
</file>