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57" r:id="rId3"/>
    <p:sldId id="258" r:id="rId4"/>
    <p:sldId id="358" r:id="rId5"/>
    <p:sldId id="260" r:id="rId6"/>
    <p:sldId id="266" r:id="rId7"/>
    <p:sldId id="360" r:id="rId8"/>
    <p:sldId id="262" r:id="rId9"/>
    <p:sldId id="272" r:id="rId10"/>
    <p:sldId id="340" r:id="rId11"/>
    <p:sldId id="359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274" r:id="rId20"/>
  </p:sldIdLst>
  <p:sldSz cx="12192000" cy="6858000"/>
  <p:notesSz cx="6858000" cy="9144000"/>
  <p:embeddedFontLs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Lato Black" panose="020F0502020204030203" pitchFamily="34" charset="0"/>
      <p:bold r:id="rId26"/>
      <p:italic r:id="rId27"/>
      <p:boldItalic r:id="rId28"/>
    </p:embeddedFont>
    <p:embeddedFont>
      <p:font typeface="Lato Light" panose="020F0502020204030203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jfh1I4K3lDQOvtAlBOcPBKzOYR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5"/>
    <p:restoredTop sz="94719"/>
  </p:normalViewPr>
  <p:slideViewPr>
    <p:cSldViewPr snapToGrid="0" snapToObjects="1">
      <p:cViewPr varScale="1">
        <p:scale>
          <a:sx n="120" d="100"/>
          <a:sy n="120" d="100"/>
        </p:scale>
        <p:origin x="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50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7" name="Google Shape;2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9276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089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/>
          <p:nvPr/>
        </p:nvSpPr>
        <p:spPr>
          <a:xfrm>
            <a:off x="3607748" y="-11752"/>
            <a:ext cx="8597900" cy="6883400"/>
          </a:xfrm>
          <a:custGeom>
            <a:avLst/>
            <a:gdLst/>
            <a:ahLst/>
            <a:cxnLst/>
            <a:rect l="l" t="t" r="r" b="b"/>
            <a:pathLst>
              <a:path w="8597900" h="6883400" extrusionOk="0">
                <a:moveTo>
                  <a:pt x="5956300" y="6883400"/>
                </a:moveTo>
                <a:lnTo>
                  <a:pt x="0" y="0"/>
                </a:lnTo>
                <a:lnTo>
                  <a:pt x="8597900" y="0"/>
                </a:lnTo>
                <a:lnTo>
                  <a:pt x="8597900" y="6870700"/>
                </a:lnTo>
                <a:lnTo>
                  <a:pt x="5956300" y="6883400"/>
                </a:lnTo>
                <a:close/>
              </a:path>
            </a:pathLst>
          </a:custGeom>
          <a:gradFill>
            <a:gsLst>
              <a:gs pos="0">
                <a:srgbClr val="0F9FE1"/>
              </a:gs>
              <a:gs pos="30000">
                <a:srgbClr val="0F9FE1"/>
              </a:gs>
              <a:gs pos="100000">
                <a:srgbClr val="2565C7">
                  <a:alpha val="8784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1"/>
          <p:cNvSpPr/>
          <p:nvPr/>
        </p:nvSpPr>
        <p:spPr>
          <a:xfrm>
            <a:off x="-77843" y="-25402"/>
            <a:ext cx="10111453" cy="6883402"/>
          </a:xfrm>
          <a:custGeom>
            <a:avLst/>
            <a:gdLst/>
            <a:ahLst/>
            <a:cxnLst/>
            <a:rect l="l" t="t" r="r" b="b"/>
            <a:pathLst>
              <a:path w="10111453" h="6883402" extrusionOk="0">
                <a:moveTo>
                  <a:pt x="0" y="0"/>
                </a:moveTo>
                <a:lnTo>
                  <a:pt x="9849397" y="0"/>
                </a:lnTo>
                <a:lnTo>
                  <a:pt x="9915831" y="121020"/>
                </a:lnTo>
                <a:cubicBezTo>
                  <a:pt x="10186558" y="675996"/>
                  <a:pt x="10185706" y="1350648"/>
                  <a:pt x="9854122" y="1924968"/>
                </a:cubicBezTo>
                <a:lnTo>
                  <a:pt x="6991370" y="6883402"/>
                </a:lnTo>
                <a:lnTo>
                  <a:pt x="5194" y="68834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04063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1"/>
          <p:cNvSpPr/>
          <p:nvPr/>
        </p:nvSpPr>
        <p:spPr>
          <a:xfrm rot="2700000">
            <a:off x="1777217" y="5336394"/>
            <a:ext cx="3062267" cy="3062267"/>
          </a:xfrm>
          <a:custGeom>
            <a:avLst/>
            <a:gdLst/>
            <a:ahLst/>
            <a:cxnLst/>
            <a:rect l="l" t="t" r="r" b="b"/>
            <a:pathLst>
              <a:path w="3062267" h="3062267" extrusionOk="0">
                <a:moveTo>
                  <a:pt x="471276" y="471276"/>
                </a:moveTo>
                <a:cubicBezTo>
                  <a:pt x="762454" y="180098"/>
                  <a:pt x="1164713" y="0"/>
                  <a:pt x="1609035" y="0"/>
                </a:cubicBezTo>
                <a:lnTo>
                  <a:pt x="3062267" y="0"/>
                </a:lnTo>
                <a:lnTo>
                  <a:pt x="0" y="3062267"/>
                </a:lnTo>
                <a:lnTo>
                  <a:pt x="0" y="1609035"/>
                </a:lnTo>
                <a:cubicBezTo>
                  <a:pt x="0" y="1164712"/>
                  <a:pt x="180098" y="762454"/>
                  <a:pt x="471276" y="471276"/>
                </a:cubicBezTo>
                <a:close/>
              </a:path>
            </a:pathLst>
          </a:custGeom>
          <a:gradFill>
            <a:gsLst>
              <a:gs pos="0">
                <a:srgbClr val="0F9FE1"/>
              </a:gs>
              <a:gs pos="30000">
                <a:srgbClr val="0F9FE1"/>
              </a:gs>
              <a:gs pos="100000">
                <a:srgbClr val="2565C7">
                  <a:alpha val="8784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1"/>
          <p:cNvSpPr/>
          <p:nvPr/>
        </p:nvSpPr>
        <p:spPr>
          <a:xfrm>
            <a:off x="3581400" y="-25400"/>
            <a:ext cx="3949700" cy="3048000"/>
          </a:xfrm>
          <a:custGeom>
            <a:avLst/>
            <a:gdLst/>
            <a:ahLst/>
            <a:cxnLst/>
            <a:rect l="l" t="t" r="r" b="b"/>
            <a:pathLst>
              <a:path w="3949700" h="3048000" extrusionOk="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>
            <a:gsLst>
              <a:gs pos="0">
                <a:srgbClr val="060943">
                  <a:alpha val="0"/>
                </a:srgbClr>
              </a:gs>
              <a:gs pos="26000">
                <a:srgbClr val="060943">
                  <a:alpha val="0"/>
                </a:srgbClr>
              </a:gs>
              <a:gs pos="100000">
                <a:srgbClr val="FFFFFF">
                  <a:alpha val="8627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5969" y="805229"/>
            <a:ext cx="3395853" cy="6843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1"/>
          <p:cNvSpPr/>
          <p:nvPr/>
        </p:nvSpPr>
        <p:spPr>
          <a:xfrm>
            <a:off x="710029" y="1918960"/>
            <a:ext cx="685211" cy="12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1"/>
          <p:cNvSpPr txBox="1">
            <a:spLocks noGrp="1"/>
          </p:cNvSpPr>
          <p:nvPr>
            <p:ph type="subTitle" idx="1"/>
          </p:nvPr>
        </p:nvSpPr>
        <p:spPr>
          <a:xfrm>
            <a:off x="713643" y="4167384"/>
            <a:ext cx="6508652" cy="50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ctrTitle"/>
          </p:nvPr>
        </p:nvSpPr>
        <p:spPr>
          <a:xfrm>
            <a:off x="698836" y="2283826"/>
            <a:ext cx="6513093" cy="161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sz="54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/>
          <p:nvPr/>
        </p:nvSpPr>
        <p:spPr>
          <a:xfrm>
            <a:off x="6051003" y="2283826"/>
            <a:ext cx="4019484" cy="4000522"/>
          </a:xfrm>
          <a:custGeom>
            <a:avLst/>
            <a:gdLst/>
            <a:ahLst/>
            <a:cxnLst/>
            <a:rect l="l" t="t" r="r" b="b"/>
            <a:pathLst>
              <a:path w="1060" h="1055" extrusionOk="0">
                <a:moveTo>
                  <a:pt x="529" y="0"/>
                </a:moveTo>
                <a:lnTo>
                  <a:pt x="529" y="0"/>
                </a:lnTo>
                <a:lnTo>
                  <a:pt x="503" y="2"/>
                </a:lnTo>
                <a:lnTo>
                  <a:pt x="475" y="4"/>
                </a:lnTo>
                <a:lnTo>
                  <a:pt x="449" y="6"/>
                </a:lnTo>
                <a:lnTo>
                  <a:pt x="423" y="12"/>
                </a:lnTo>
                <a:lnTo>
                  <a:pt x="397" y="18"/>
                </a:lnTo>
                <a:lnTo>
                  <a:pt x="373" y="24"/>
                </a:lnTo>
                <a:lnTo>
                  <a:pt x="349" y="32"/>
                </a:lnTo>
                <a:lnTo>
                  <a:pt x="323" y="42"/>
                </a:lnTo>
                <a:lnTo>
                  <a:pt x="301" y="52"/>
                </a:lnTo>
                <a:lnTo>
                  <a:pt x="277" y="64"/>
                </a:lnTo>
                <a:lnTo>
                  <a:pt x="254" y="76"/>
                </a:lnTo>
                <a:lnTo>
                  <a:pt x="234" y="90"/>
                </a:lnTo>
                <a:lnTo>
                  <a:pt x="212" y="106"/>
                </a:lnTo>
                <a:lnTo>
                  <a:pt x="192" y="122"/>
                </a:lnTo>
                <a:lnTo>
                  <a:pt x="174" y="138"/>
                </a:lnTo>
                <a:lnTo>
                  <a:pt x="154" y="156"/>
                </a:lnTo>
                <a:lnTo>
                  <a:pt x="138" y="174"/>
                </a:lnTo>
                <a:lnTo>
                  <a:pt x="120" y="191"/>
                </a:lnTo>
                <a:lnTo>
                  <a:pt x="106" y="211"/>
                </a:lnTo>
                <a:lnTo>
                  <a:pt x="90" y="233"/>
                </a:lnTo>
                <a:lnTo>
                  <a:pt x="76" y="255"/>
                </a:lnTo>
                <a:lnTo>
                  <a:pt x="64" y="277"/>
                </a:lnTo>
                <a:lnTo>
                  <a:pt x="52" y="299"/>
                </a:lnTo>
                <a:lnTo>
                  <a:pt x="42" y="323"/>
                </a:lnTo>
                <a:lnTo>
                  <a:pt x="32" y="347"/>
                </a:lnTo>
                <a:lnTo>
                  <a:pt x="24" y="371"/>
                </a:lnTo>
                <a:lnTo>
                  <a:pt x="16" y="397"/>
                </a:lnTo>
                <a:lnTo>
                  <a:pt x="10" y="421"/>
                </a:lnTo>
                <a:lnTo>
                  <a:pt x="6" y="447"/>
                </a:lnTo>
                <a:lnTo>
                  <a:pt x="2" y="475"/>
                </a:lnTo>
                <a:lnTo>
                  <a:pt x="0" y="501"/>
                </a:lnTo>
                <a:lnTo>
                  <a:pt x="0" y="528"/>
                </a:lnTo>
                <a:lnTo>
                  <a:pt x="0" y="528"/>
                </a:lnTo>
                <a:lnTo>
                  <a:pt x="0" y="554"/>
                </a:lnTo>
                <a:lnTo>
                  <a:pt x="2" y="582"/>
                </a:lnTo>
                <a:lnTo>
                  <a:pt x="6" y="608"/>
                </a:lnTo>
                <a:lnTo>
                  <a:pt x="10" y="634"/>
                </a:lnTo>
                <a:lnTo>
                  <a:pt x="16" y="660"/>
                </a:lnTo>
                <a:lnTo>
                  <a:pt x="24" y="684"/>
                </a:lnTo>
                <a:lnTo>
                  <a:pt x="32" y="708"/>
                </a:lnTo>
                <a:lnTo>
                  <a:pt x="42" y="734"/>
                </a:lnTo>
                <a:lnTo>
                  <a:pt x="52" y="756"/>
                </a:lnTo>
                <a:lnTo>
                  <a:pt x="64" y="780"/>
                </a:lnTo>
                <a:lnTo>
                  <a:pt x="76" y="802"/>
                </a:lnTo>
                <a:lnTo>
                  <a:pt x="90" y="822"/>
                </a:lnTo>
                <a:lnTo>
                  <a:pt x="106" y="844"/>
                </a:lnTo>
                <a:lnTo>
                  <a:pt x="120" y="864"/>
                </a:lnTo>
                <a:lnTo>
                  <a:pt x="138" y="881"/>
                </a:lnTo>
                <a:lnTo>
                  <a:pt x="154" y="901"/>
                </a:lnTo>
                <a:lnTo>
                  <a:pt x="174" y="917"/>
                </a:lnTo>
                <a:lnTo>
                  <a:pt x="192" y="935"/>
                </a:lnTo>
                <a:lnTo>
                  <a:pt x="212" y="949"/>
                </a:lnTo>
                <a:lnTo>
                  <a:pt x="234" y="965"/>
                </a:lnTo>
                <a:lnTo>
                  <a:pt x="254" y="979"/>
                </a:lnTo>
                <a:lnTo>
                  <a:pt x="277" y="991"/>
                </a:lnTo>
                <a:lnTo>
                  <a:pt x="301" y="1003"/>
                </a:lnTo>
                <a:lnTo>
                  <a:pt x="323" y="1013"/>
                </a:lnTo>
                <a:lnTo>
                  <a:pt x="349" y="1023"/>
                </a:lnTo>
                <a:lnTo>
                  <a:pt x="373" y="1031"/>
                </a:lnTo>
                <a:lnTo>
                  <a:pt x="397" y="1039"/>
                </a:lnTo>
                <a:lnTo>
                  <a:pt x="423" y="1045"/>
                </a:lnTo>
                <a:lnTo>
                  <a:pt x="449" y="1049"/>
                </a:lnTo>
                <a:lnTo>
                  <a:pt x="475" y="1053"/>
                </a:lnTo>
                <a:lnTo>
                  <a:pt x="503" y="1055"/>
                </a:lnTo>
                <a:lnTo>
                  <a:pt x="529" y="1055"/>
                </a:lnTo>
                <a:lnTo>
                  <a:pt x="529" y="1055"/>
                </a:lnTo>
                <a:lnTo>
                  <a:pt x="571" y="1053"/>
                </a:lnTo>
                <a:lnTo>
                  <a:pt x="613" y="1049"/>
                </a:lnTo>
                <a:lnTo>
                  <a:pt x="653" y="1041"/>
                </a:lnTo>
                <a:lnTo>
                  <a:pt x="691" y="1029"/>
                </a:lnTo>
                <a:lnTo>
                  <a:pt x="729" y="1017"/>
                </a:lnTo>
                <a:lnTo>
                  <a:pt x="765" y="999"/>
                </a:lnTo>
                <a:lnTo>
                  <a:pt x="802" y="981"/>
                </a:lnTo>
                <a:lnTo>
                  <a:pt x="834" y="959"/>
                </a:lnTo>
                <a:lnTo>
                  <a:pt x="866" y="935"/>
                </a:lnTo>
                <a:lnTo>
                  <a:pt x="896" y="909"/>
                </a:lnTo>
                <a:lnTo>
                  <a:pt x="922" y="881"/>
                </a:lnTo>
                <a:lnTo>
                  <a:pt x="948" y="852"/>
                </a:lnTo>
                <a:lnTo>
                  <a:pt x="970" y="820"/>
                </a:lnTo>
                <a:lnTo>
                  <a:pt x="992" y="788"/>
                </a:lnTo>
                <a:lnTo>
                  <a:pt x="1010" y="752"/>
                </a:lnTo>
                <a:lnTo>
                  <a:pt x="1026" y="716"/>
                </a:lnTo>
                <a:lnTo>
                  <a:pt x="806" y="716"/>
                </a:lnTo>
                <a:lnTo>
                  <a:pt x="806" y="716"/>
                </a:lnTo>
                <a:lnTo>
                  <a:pt x="781" y="746"/>
                </a:lnTo>
                <a:lnTo>
                  <a:pt x="753" y="776"/>
                </a:lnTo>
                <a:lnTo>
                  <a:pt x="721" y="800"/>
                </a:lnTo>
                <a:lnTo>
                  <a:pt x="705" y="810"/>
                </a:lnTo>
                <a:lnTo>
                  <a:pt x="687" y="822"/>
                </a:lnTo>
                <a:lnTo>
                  <a:pt x="669" y="830"/>
                </a:lnTo>
                <a:lnTo>
                  <a:pt x="651" y="838"/>
                </a:lnTo>
                <a:lnTo>
                  <a:pt x="633" y="844"/>
                </a:lnTo>
                <a:lnTo>
                  <a:pt x="613" y="850"/>
                </a:lnTo>
                <a:lnTo>
                  <a:pt x="593" y="854"/>
                </a:lnTo>
                <a:lnTo>
                  <a:pt x="573" y="858"/>
                </a:lnTo>
                <a:lnTo>
                  <a:pt x="551" y="860"/>
                </a:lnTo>
                <a:lnTo>
                  <a:pt x="529" y="860"/>
                </a:lnTo>
                <a:lnTo>
                  <a:pt x="529" y="860"/>
                </a:lnTo>
                <a:lnTo>
                  <a:pt x="495" y="860"/>
                </a:lnTo>
                <a:lnTo>
                  <a:pt x="463" y="854"/>
                </a:lnTo>
                <a:lnTo>
                  <a:pt x="431" y="846"/>
                </a:lnTo>
                <a:lnTo>
                  <a:pt x="401" y="834"/>
                </a:lnTo>
                <a:lnTo>
                  <a:pt x="371" y="820"/>
                </a:lnTo>
                <a:lnTo>
                  <a:pt x="343" y="804"/>
                </a:lnTo>
                <a:lnTo>
                  <a:pt x="317" y="784"/>
                </a:lnTo>
                <a:lnTo>
                  <a:pt x="295" y="764"/>
                </a:lnTo>
                <a:lnTo>
                  <a:pt x="273" y="740"/>
                </a:lnTo>
                <a:lnTo>
                  <a:pt x="252" y="714"/>
                </a:lnTo>
                <a:lnTo>
                  <a:pt x="236" y="686"/>
                </a:lnTo>
                <a:lnTo>
                  <a:pt x="222" y="656"/>
                </a:lnTo>
                <a:lnTo>
                  <a:pt x="210" y="626"/>
                </a:lnTo>
                <a:lnTo>
                  <a:pt x="202" y="594"/>
                </a:lnTo>
                <a:lnTo>
                  <a:pt x="196" y="562"/>
                </a:lnTo>
                <a:lnTo>
                  <a:pt x="196" y="528"/>
                </a:lnTo>
                <a:lnTo>
                  <a:pt x="196" y="528"/>
                </a:lnTo>
                <a:lnTo>
                  <a:pt x="196" y="495"/>
                </a:lnTo>
                <a:lnTo>
                  <a:pt x="202" y="461"/>
                </a:lnTo>
                <a:lnTo>
                  <a:pt x="210" y="429"/>
                </a:lnTo>
                <a:lnTo>
                  <a:pt x="222" y="399"/>
                </a:lnTo>
                <a:lnTo>
                  <a:pt x="236" y="369"/>
                </a:lnTo>
                <a:lnTo>
                  <a:pt x="252" y="341"/>
                </a:lnTo>
                <a:lnTo>
                  <a:pt x="273" y="317"/>
                </a:lnTo>
                <a:lnTo>
                  <a:pt x="295" y="293"/>
                </a:lnTo>
                <a:lnTo>
                  <a:pt x="317" y="271"/>
                </a:lnTo>
                <a:lnTo>
                  <a:pt x="343" y="251"/>
                </a:lnTo>
                <a:lnTo>
                  <a:pt x="371" y="235"/>
                </a:lnTo>
                <a:lnTo>
                  <a:pt x="401" y="221"/>
                </a:lnTo>
                <a:lnTo>
                  <a:pt x="431" y="209"/>
                </a:lnTo>
                <a:lnTo>
                  <a:pt x="463" y="201"/>
                </a:lnTo>
                <a:lnTo>
                  <a:pt x="495" y="197"/>
                </a:lnTo>
                <a:lnTo>
                  <a:pt x="529" y="195"/>
                </a:lnTo>
                <a:lnTo>
                  <a:pt x="529" y="195"/>
                </a:lnTo>
                <a:lnTo>
                  <a:pt x="559" y="195"/>
                </a:lnTo>
                <a:lnTo>
                  <a:pt x="589" y="199"/>
                </a:lnTo>
                <a:lnTo>
                  <a:pt x="617" y="207"/>
                </a:lnTo>
                <a:lnTo>
                  <a:pt x="645" y="215"/>
                </a:lnTo>
                <a:lnTo>
                  <a:pt x="671" y="225"/>
                </a:lnTo>
                <a:lnTo>
                  <a:pt x="697" y="239"/>
                </a:lnTo>
                <a:lnTo>
                  <a:pt x="719" y="255"/>
                </a:lnTo>
                <a:lnTo>
                  <a:pt x="743" y="271"/>
                </a:lnTo>
                <a:lnTo>
                  <a:pt x="763" y="291"/>
                </a:lnTo>
                <a:lnTo>
                  <a:pt x="783" y="311"/>
                </a:lnTo>
                <a:lnTo>
                  <a:pt x="800" y="333"/>
                </a:lnTo>
                <a:lnTo>
                  <a:pt x="816" y="357"/>
                </a:lnTo>
                <a:lnTo>
                  <a:pt x="830" y="381"/>
                </a:lnTo>
                <a:lnTo>
                  <a:pt x="842" y="407"/>
                </a:lnTo>
                <a:lnTo>
                  <a:pt x="850" y="435"/>
                </a:lnTo>
                <a:lnTo>
                  <a:pt x="858" y="463"/>
                </a:lnTo>
                <a:lnTo>
                  <a:pt x="315" y="463"/>
                </a:lnTo>
                <a:lnTo>
                  <a:pt x="315" y="626"/>
                </a:lnTo>
                <a:lnTo>
                  <a:pt x="850" y="626"/>
                </a:lnTo>
                <a:lnTo>
                  <a:pt x="870" y="626"/>
                </a:lnTo>
                <a:lnTo>
                  <a:pt x="1050" y="626"/>
                </a:lnTo>
                <a:lnTo>
                  <a:pt x="1050" y="626"/>
                </a:lnTo>
                <a:lnTo>
                  <a:pt x="1054" y="602"/>
                </a:lnTo>
                <a:lnTo>
                  <a:pt x="1058" y="578"/>
                </a:lnTo>
                <a:lnTo>
                  <a:pt x="1060" y="552"/>
                </a:lnTo>
                <a:lnTo>
                  <a:pt x="1060" y="528"/>
                </a:lnTo>
                <a:lnTo>
                  <a:pt x="1060" y="528"/>
                </a:lnTo>
                <a:lnTo>
                  <a:pt x="1058" y="501"/>
                </a:lnTo>
                <a:lnTo>
                  <a:pt x="1056" y="475"/>
                </a:lnTo>
                <a:lnTo>
                  <a:pt x="1054" y="447"/>
                </a:lnTo>
                <a:lnTo>
                  <a:pt x="1048" y="421"/>
                </a:lnTo>
                <a:lnTo>
                  <a:pt x="1042" y="397"/>
                </a:lnTo>
                <a:lnTo>
                  <a:pt x="1036" y="371"/>
                </a:lnTo>
                <a:lnTo>
                  <a:pt x="1028" y="347"/>
                </a:lnTo>
                <a:lnTo>
                  <a:pt x="1018" y="323"/>
                </a:lnTo>
                <a:lnTo>
                  <a:pt x="1008" y="299"/>
                </a:lnTo>
                <a:lnTo>
                  <a:pt x="996" y="277"/>
                </a:lnTo>
                <a:lnTo>
                  <a:pt x="984" y="255"/>
                </a:lnTo>
                <a:lnTo>
                  <a:pt x="970" y="233"/>
                </a:lnTo>
                <a:lnTo>
                  <a:pt x="954" y="211"/>
                </a:lnTo>
                <a:lnTo>
                  <a:pt x="938" y="191"/>
                </a:lnTo>
                <a:lnTo>
                  <a:pt x="922" y="174"/>
                </a:lnTo>
                <a:lnTo>
                  <a:pt x="904" y="156"/>
                </a:lnTo>
                <a:lnTo>
                  <a:pt x="886" y="138"/>
                </a:lnTo>
                <a:lnTo>
                  <a:pt x="868" y="122"/>
                </a:lnTo>
                <a:lnTo>
                  <a:pt x="848" y="106"/>
                </a:lnTo>
                <a:lnTo>
                  <a:pt x="826" y="90"/>
                </a:lnTo>
                <a:lnTo>
                  <a:pt x="804" y="76"/>
                </a:lnTo>
                <a:lnTo>
                  <a:pt x="781" y="64"/>
                </a:lnTo>
                <a:lnTo>
                  <a:pt x="759" y="52"/>
                </a:lnTo>
                <a:lnTo>
                  <a:pt x="735" y="42"/>
                </a:lnTo>
                <a:lnTo>
                  <a:pt x="711" y="32"/>
                </a:lnTo>
                <a:lnTo>
                  <a:pt x="687" y="24"/>
                </a:lnTo>
                <a:lnTo>
                  <a:pt x="661" y="18"/>
                </a:lnTo>
                <a:lnTo>
                  <a:pt x="637" y="12"/>
                </a:lnTo>
                <a:lnTo>
                  <a:pt x="611" y="6"/>
                </a:lnTo>
                <a:lnTo>
                  <a:pt x="583" y="4"/>
                </a:lnTo>
                <a:lnTo>
                  <a:pt x="557" y="2"/>
                </a:lnTo>
                <a:lnTo>
                  <a:pt x="529" y="0"/>
                </a:lnTo>
                <a:lnTo>
                  <a:pt x="529" y="0"/>
                </a:ln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/>
          <p:nvPr/>
        </p:nvSpPr>
        <p:spPr>
          <a:xfrm>
            <a:off x="-19454" y="-19455"/>
            <a:ext cx="8317284" cy="6906638"/>
          </a:xfrm>
          <a:custGeom>
            <a:avLst/>
            <a:gdLst/>
            <a:ahLst/>
            <a:cxnLst/>
            <a:rect l="l" t="t" r="r" b="b"/>
            <a:pathLst>
              <a:path w="8317284" h="6906638" extrusionOk="0">
                <a:moveTo>
                  <a:pt x="8307421" y="3249038"/>
                </a:moveTo>
                <a:lnTo>
                  <a:pt x="5058383" y="0"/>
                </a:lnTo>
                <a:lnTo>
                  <a:pt x="0" y="0"/>
                </a:lnTo>
                <a:lnTo>
                  <a:pt x="0" y="6906638"/>
                </a:lnTo>
                <a:lnTo>
                  <a:pt x="8190689" y="6906638"/>
                </a:lnTo>
                <a:lnTo>
                  <a:pt x="8317284" y="3264035"/>
                </a:lnTo>
              </a:path>
            </a:pathLst>
          </a:custGeom>
          <a:solidFill>
            <a:srgbClr val="0609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6"/>
          <p:cNvSpPr/>
          <p:nvPr/>
        </p:nvSpPr>
        <p:spPr>
          <a:xfrm rot="-8100000" flipH="1">
            <a:off x="4137013" y="921238"/>
            <a:ext cx="3142226" cy="1295400"/>
          </a:xfrm>
          <a:prstGeom prst="round2SameRect">
            <a:avLst>
              <a:gd name="adj1" fmla="val 28452"/>
              <a:gd name="adj2" fmla="val 0"/>
            </a:avLst>
          </a:prstGeom>
          <a:gradFill>
            <a:gsLst>
              <a:gs pos="0">
                <a:srgbClr val="060943"/>
              </a:gs>
              <a:gs pos="10000">
                <a:srgbClr val="060943"/>
              </a:gs>
              <a:gs pos="100000">
                <a:srgbClr val="0F9FE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6"/>
          <p:cNvSpPr txBox="1">
            <a:spLocks noGrp="1"/>
          </p:cNvSpPr>
          <p:nvPr>
            <p:ph type="body" idx="1"/>
          </p:nvPr>
        </p:nvSpPr>
        <p:spPr>
          <a:xfrm>
            <a:off x="718201" y="1938431"/>
            <a:ext cx="457211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 i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body" idx="2"/>
          </p:nvPr>
        </p:nvSpPr>
        <p:spPr>
          <a:xfrm>
            <a:off x="731707" y="3643953"/>
            <a:ext cx="4285657" cy="95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sldNum" idx="12"/>
          </p:nvPr>
        </p:nvSpPr>
        <p:spPr>
          <a:xfrm>
            <a:off x="912679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27" name="Google Shape;227;p36"/>
          <p:cNvCxnSpPr/>
          <p:nvPr/>
        </p:nvCxnSpPr>
        <p:spPr>
          <a:xfrm>
            <a:off x="10599576" y="6547373"/>
            <a:ext cx="909446" cy="0"/>
          </a:xfrm>
          <a:prstGeom prst="straightConnector1">
            <a:avLst/>
          </a:prstGeom>
          <a:noFill/>
          <a:ln w="9525" cap="flat" cmpd="sng">
            <a:solidFill>
              <a:schemeClr val="accent6">
                <a:alpha val="3764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8" name="Google Shape;228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5924045" y="463375"/>
            <a:ext cx="5623706" cy="642460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6"/>
          <p:cNvSpPr/>
          <p:nvPr/>
        </p:nvSpPr>
        <p:spPr>
          <a:xfrm>
            <a:off x="8967026" y="-28759"/>
            <a:ext cx="3224975" cy="4415921"/>
          </a:xfrm>
          <a:custGeom>
            <a:avLst/>
            <a:gdLst/>
            <a:ahLst/>
            <a:cxnLst/>
            <a:rect l="l" t="t" r="r" b="b"/>
            <a:pathLst>
              <a:path w="3224975" h="4415921" extrusionOk="0">
                <a:moveTo>
                  <a:pt x="480472" y="0"/>
                </a:moveTo>
                <a:lnTo>
                  <a:pt x="1429533" y="0"/>
                </a:lnTo>
                <a:lnTo>
                  <a:pt x="1339206" y="82095"/>
                </a:lnTo>
                <a:cubicBezTo>
                  <a:pt x="956011" y="465290"/>
                  <a:pt x="719000" y="994669"/>
                  <a:pt x="719000" y="1579405"/>
                </a:cubicBezTo>
                <a:cubicBezTo>
                  <a:pt x="719000" y="2748877"/>
                  <a:pt x="1667044" y="3696921"/>
                  <a:pt x="2836516" y="3696921"/>
                </a:cubicBezTo>
                <a:cubicBezTo>
                  <a:pt x="2909608" y="3696921"/>
                  <a:pt x="2981835" y="3693218"/>
                  <a:pt x="3053020" y="3685989"/>
                </a:cubicBezTo>
                <a:lnTo>
                  <a:pt x="3224975" y="3659746"/>
                </a:lnTo>
                <a:lnTo>
                  <a:pt x="3224975" y="4386252"/>
                </a:lnTo>
                <a:lnTo>
                  <a:pt x="3126533" y="4401276"/>
                </a:lnTo>
                <a:cubicBezTo>
                  <a:pt x="3031178" y="4410961"/>
                  <a:pt x="2934426" y="4415921"/>
                  <a:pt x="2836516" y="4415921"/>
                </a:cubicBezTo>
                <a:cubicBezTo>
                  <a:pt x="1269951" y="4415921"/>
                  <a:pt x="0" y="3145970"/>
                  <a:pt x="0" y="1579405"/>
                </a:cubicBezTo>
                <a:cubicBezTo>
                  <a:pt x="0" y="1089854"/>
                  <a:pt x="124019" y="629268"/>
                  <a:pt x="342352" y="227353"/>
                </a:cubicBezTo>
                <a:lnTo>
                  <a:pt x="480472" y="0"/>
                </a:lnTo>
                <a:close/>
              </a:path>
            </a:pathLst>
          </a:custGeom>
          <a:solidFill>
            <a:schemeClr val="accent3">
              <a:alpha val="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707" y="6304536"/>
            <a:ext cx="1360984" cy="27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Slide">
  <p:cSld name="Picture Slide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/>
          <p:nvPr/>
        </p:nvSpPr>
        <p:spPr>
          <a:xfrm rot="-8100000">
            <a:off x="-1512462" y="-1326177"/>
            <a:ext cx="7858391" cy="8842469"/>
          </a:xfrm>
          <a:custGeom>
            <a:avLst/>
            <a:gdLst/>
            <a:ahLst/>
            <a:cxnLst/>
            <a:rect l="l" t="t" r="r" b="b"/>
            <a:pathLst>
              <a:path w="7791040" h="8766685" extrusionOk="0">
                <a:moveTo>
                  <a:pt x="0" y="2941702"/>
                </a:moveTo>
                <a:lnTo>
                  <a:pt x="2941703" y="0"/>
                </a:lnTo>
                <a:lnTo>
                  <a:pt x="7791040" y="4849337"/>
                </a:lnTo>
                <a:lnTo>
                  <a:pt x="3873693" y="8766685"/>
                </a:lnTo>
                <a:lnTo>
                  <a:pt x="928149" y="8766685"/>
                </a:lnTo>
                <a:cubicBezTo>
                  <a:pt x="415546" y="8766685"/>
                  <a:pt x="0" y="8351139"/>
                  <a:pt x="0" y="7838536"/>
                </a:cubicBezTo>
                <a:close/>
              </a:path>
            </a:pathLst>
          </a:custGeom>
          <a:solidFill>
            <a:srgbClr val="0609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7"/>
          <p:cNvSpPr/>
          <p:nvPr/>
        </p:nvSpPr>
        <p:spPr>
          <a:xfrm flipH="1">
            <a:off x="7510353" y="-39756"/>
            <a:ext cx="1839056" cy="1419207"/>
          </a:xfrm>
          <a:custGeom>
            <a:avLst/>
            <a:gdLst/>
            <a:ahLst/>
            <a:cxnLst/>
            <a:rect l="l" t="t" r="r" b="b"/>
            <a:pathLst>
              <a:path w="3949700" h="3048000" extrusionOk="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>
            <a:gsLst>
              <a:gs pos="0">
                <a:srgbClr val="060943">
                  <a:alpha val="0"/>
                </a:srgbClr>
              </a:gs>
              <a:gs pos="26000">
                <a:srgbClr val="060943">
                  <a:alpha val="0"/>
                </a:srgbClr>
              </a:gs>
              <a:gs pos="100000">
                <a:srgbClr val="FFFFFF">
                  <a:alpha val="8627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7"/>
          <p:cNvSpPr txBox="1">
            <a:spLocks noGrp="1"/>
          </p:cNvSpPr>
          <p:nvPr>
            <p:ph type="title"/>
          </p:nvPr>
        </p:nvSpPr>
        <p:spPr>
          <a:xfrm>
            <a:off x="803565" y="365125"/>
            <a:ext cx="5874498" cy="118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ato"/>
              <a:buNone/>
              <a:defRPr sz="3600" b="1" i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7"/>
          <p:cNvSpPr txBox="1">
            <a:spLocks noGrp="1"/>
          </p:cNvSpPr>
          <p:nvPr>
            <p:ph type="sldNum" idx="12"/>
          </p:nvPr>
        </p:nvSpPr>
        <p:spPr>
          <a:xfrm>
            <a:off x="912679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36" name="Google Shape;236;p37"/>
          <p:cNvCxnSpPr/>
          <p:nvPr/>
        </p:nvCxnSpPr>
        <p:spPr>
          <a:xfrm>
            <a:off x="2241755" y="6547373"/>
            <a:ext cx="9267267" cy="0"/>
          </a:xfrm>
          <a:prstGeom prst="straightConnector1">
            <a:avLst/>
          </a:prstGeom>
          <a:noFill/>
          <a:ln w="9525" cap="flat" cmpd="sng">
            <a:solidFill>
              <a:schemeClr val="accent6">
                <a:alpha val="3764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37"/>
          <p:cNvSpPr/>
          <p:nvPr/>
        </p:nvSpPr>
        <p:spPr>
          <a:xfrm rot="10800000">
            <a:off x="457200" y="1925782"/>
            <a:ext cx="11374581" cy="4170218"/>
          </a:xfrm>
          <a:prstGeom prst="roundRect">
            <a:avLst>
              <a:gd name="adj" fmla="val 8123"/>
            </a:avLst>
          </a:prstGeom>
          <a:gradFill>
            <a:gsLst>
              <a:gs pos="0">
                <a:srgbClr val="D8D8D8">
                  <a:alpha val="0"/>
                </a:srgbClr>
              </a:gs>
              <a:gs pos="55984">
                <a:srgbClr val="E5E5E5">
                  <a:alpha val="50980"/>
                </a:srgbClr>
              </a:gs>
              <a:gs pos="100000">
                <a:srgbClr val="F2F2F2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7"/>
          <p:cNvSpPr>
            <a:spLocks noGrp="1"/>
          </p:cNvSpPr>
          <p:nvPr>
            <p:ph type="pic" idx="2"/>
          </p:nvPr>
        </p:nvSpPr>
        <p:spPr>
          <a:xfrm>
            <a:off x="803565" y="2147454"/>
            <a:ext cx="10709564" cy="3630613"/>
          </a:xfrm>
          <a:prstGeom prst="roundRect">
            <a:avLst>
              <a:gd name="adj" fmla="val 5847"/>
            </a:avLst>
          </a:prstGeom>
          <a:noFill/>
          <a:ln>
            <a:noFill/>
          </a:ln>
        </p:spPr>
      </p:sp>
      <p:sp>
        <p:nvSpPr>
          <p:cNvPr id="239" name="Google Shape;239;p37"/>
          <p:cNvSpPr/>
          <p:nvPr/>
        </p:nvSpPr>
        <p:spPr>
          <a:xfrm rot="-8100000">
            <a:off x="7340212" y="-502396"/>
            <a:ext cx="7310965" cy="3793652"/>
          </a:xfrm>
          <a:custGeom>
            <a:avLst/>
            <a:gdLst/>
            <a:ahLst/>
            <a:cxnLst/>
            <a:rect l="l" t="t" r="r" b="b"/>
            <a:pathLst>
              <a:path w="7248306" h="3761138" extrusionOk="0">
                <a:moveTo>
                  <a:pt x="0" y="40482"/>
                </a:moveTo>
                <a:lnTo>
                  <a:pt x="78238" y="16196"/>
                </a:lnTo>
                <a:cubicBezTo>
                  <a:pt x="130132" y="5577"/>
                  <a:pt x="183863" y="0"/>
                  <a:pt x="238896" y="0"/>
                </a:cubicBezTo>
                <a:lnTo>
                  <a:pt x="6684619" y="0"/>
                </a:lnTo>
                <a:cubicBezTo>
                  <a:pt x="6904752" y="0"/>
                  <a:pt x="7104045" y="89227"/>
                  <a:pt x="7248305" y="233487"/>
                </a:cubicBezTo>
                <a:lnTo>
                  <a:pt x="7248306" y="233488"/>
                </a:lnTo>
                <a:lnTo>
                  <a:pt x="3720656" y="37611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7"/>
          <p:cNvSpPr/>
          <p:nvPr/>
        </p:nvSpPr>
        <p:spPr>
          <a:xfrm rot="10800000">
            <a:off x="9737992" y="0"/>
            <a:ext cx="2454008" cy="2024702"/>
          </a:xfrm>
          <a:custGeom>
            <a:avLst/>
            <a:gdLst/>
            <a:ahLst/>
            <a:cxnLst/>
            <a:rect l="l" t="t" r="r" b="b"/>
            <a:pathLst>
              <a:path w="2454008" h="2024702" extrusionOk="0">
                <a:moveTo>
                  <a:pt x="600483" y="0"/>
                </a:moveTo>
                <a:cubicBezTo>
                  <a:pt x="1624157" y="0"/>
                  <a:pt x="2454008" y="829851"/>
                  <a:pt x="2454008" y="1853525"/>
                </a:cubicBezTo>
                <a:lnTo>
                  <a:pt x="2445364" y="2024702"/>
                </a:lnTo>
                <a:lnTo>
                  <a:pt x="1972498" y="2024702"/>
                </a:lnTo>
                <a:lnTo>
                  <a:pt x="1977031" y="1995000"/>
                </a:lnTo>
                <a:cubicBezTo>
                  <a:pt x="1981755" y="1948484"/>
                  <a:pt x="1984175" y="1901287"/>
                  <a:pt x="1984175" y="1853525"/>
                </a:cubicBezTo>
                <a:cubicBezTo>
                  <a:pt x="1984175" y="1089332"/>
                  <a:pt x="1364675" y="469832"/>
                  <a:pt x="600482" y="469832"/>
                </a:cubicBezTo>
                <a:cubicBezTo>
                  <a:pt x="409434" y="469832"/>
                  <a:pt x="227429" y="508551"/>
                  <a:pt x="61886" y="578569"/>
                </a:cubicBezTo>
                <a:lnTo>
                  <a:pt x="0" y="608382"/>
                </a:lnTo>
                <a:lnTo>
                  <a:pt x="0" y="101376"/>
                </a:lnTo>
                <a:lnTo>
                  <a:pt x="49301" y="83331"/>
                </a:lnTo>
                <a:cubicBezTo>
                  <a:pt x="223419" y="29175"/>
                  <a:pt x="408544" y="0"/>
                  <a:pt x="600483" y="0"/>
                </a:cubicBezTo>
                <a:close/>
              </a:path>
            </a:pathLst>
          </a:custGeom>
          <a:solidFill>
            <a:schemeClr val="lt1">
              <a:alpha val="1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2414" y="6436967"/>
            <a:ext cx="1011736" cy="203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 2">
  <p:cSld name="Closing Slide 2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/>
          <p:nvPr/>
        </p:nvSpPr>
        <p:spPr>
          <a:xfrm rot="2700000">
            <a:off x="156945" y="3040587"/>
            <a:ext cx="6563545" cy="6034132"/>
          </a:xfrm>
          <a:custGeom>
            <a:avLst/>
            <a:gdLst/>
            <a:ahLst/>
            <a:cxnLst/>
            <a:rect l="l" t="t" r="r" b="b"/>
            <a:pathLst>
              <a:path w="6563545" h="6034132" extrusionOk="0">
                <a:moveTo>
                  <a:pt x="190608" y="190608"/>
                </a:moveTo>
                <a:cubicBezTo>
                  <a:pt x="308375" y="72841"/>
                  <a:pt x="471069" y="0"/>
                  <a:pt x="650775" y="0"/>
                </a:cubicBezTo>
                <a:lnTo>
                  <a:pt x="5912770" y="0"/>
                </a:lnTo>
                <a:cubicBezTo>
                  <a:pt x="6272183" y="0"/>
                  <a:pt x="6563545" y="291362"/>
                  <a:pt x="6563545" y="650775"/>
                </a:cubicBezTo>
                <a:lnTo>
                  <a:pt x="6563545" y="886749"/>
                </a:lnTo>
                <a:lnTo>
                  <a:pt x="1416163" y="6034132"/>
                </a:lnTo>
                <a:lnTo>
                  <a:pt x="0" y="4617969"/>
                </a:lnTo>
                <a:lnTo>
                  <a:pt x="0" y="650775"/>
                </a:lnTo>
                <a:cubicBezTo>
                  <a:pt x="0" y="471069"/>
                  <a:pt x="72841" y="308375"/>
                  <a:pt x="190608" y="190608"/>
                </a:cubicBezTo>
                <a:close/>
              </a:path>
            </a:pathLst>
          </a:custGeom>
          <a:solidFill>
            <a:srgbClr val="0F9F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8"/>
          <p:cNvSpPr/>
          <p:nvPr/>
        </p:nvSpPr>
        <p:spPr>
          <a:xfrm rot="2650512" flipH="1">
            <a:off x="1611527" y="1740705"/>
            <a:ext cx="4364253" cy="1984789"/>
          </a:xfrm>
          <a:prstGeom prst="round2DiagRect">
            <a:avLst>
              <a:gd name="adj1" fmla="val 46076"/>
              <a:gd name="adj2" fmla="val 0"/>
            </a:avLst>
          </a:prstGeom>
          <a:gradFill>
            <a:gsLst>
              <a:gs pos="0">
                <a:srgbClr val="0F9FE1">
                  <a:alpha val="24705"/>
                </a:srgbClr>
              </a:gs>
              <a:gs pos="21000">
                <a:srgbClr val="0F9FE1">
                  <a:alpha val="24705"/>
                </a:srgbClr>
              </a:gs>
              <a:gs pos="7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8"/>
          <p:cNvSpPr/>
          <p:nvPr/>
        </p:nvSpPr>
        <p:spPr>
          <a:xfrm rot="2700000">
            <a:off x="-2376484" y="3593285"/>
            <a:ext cx="7248306" cy="3761138"/>
          </a:xfrm>
          <a:custGeom>
            <a:avLst/>
            <a:gdLst/>
            <a:ahLst/>
            <a:cxnLst/>
            <a:rect l="l" t="t" r="r" b="b"/>
            <a:pathLst>
              <a:path w="7248306" h="3761138" extrusionOk="0">
                <a:moveTo>
                  <a:pt x="0" y="40482"/>
                </a:moveTo>
                <a:lnTo>
                  <a:pt x="78238" y="16196"/>
                </a:lnTo>
                <a:cubicBezTo>
                  <a:pt x="130132" y="5577"/>
                  <a:pt x="183863" y="0"/>
                  <a:pt x="238896" y="0"/>
                </a:cubicBezTo>
                <a:lnTo>
                  <a:pt x="6684619" y="0"/>
                </a:lnTo>
                <a:cubicBezTo>
                  <a:pt x="6904752" y="0"/>
                  <a:pt x="7104045" y="89227"/>
                  <a:pt x="7248305" y="233487"/>
                </a:cubicBezTo>
                <a:lnTo>
                  <a:pt x="7248306" y="233488"/>
                </a:lnTo>
                <a:lnTo>
                  <a:pt x="3720656" y="3761138"/>
                </a:lnTo>
                <a:close/>
              </a:path>
            </a:pathLst>
          </a:custGeom>
          <a:solidFill>
            <a:srgbClr val="0609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07903" y="5765945"/>
            <a:ext cx="2425303" cy="48876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/>
          <p:nvPr/>
        </p:nvSpPr>
        <p:spPr>
          <a:xfrm>
            <a:off x="8839754" y="0"/>
            <a:ext cx="3352247" cy="4789874"/>
          </a:xfrm>
          <a:custGeom>
            <a:avLst/>
            <a:gdLst/>
            <a:ahLst/>
            <a:cxnLst/>
            <a:rect l="l" t="t" r="r" b="b"/>
            <a:pathLst>
              <a:path w="3352247" h="4789874" extrusionOk="0">
                <a:moveTo>
                  <a:pt x="445246" y="0"/>
                </a:moveTo>
                <a:lnTo>
                  <a:pt x="1443932" y="0"/>
                </a:lnTo>
                <a:lnTo>
                  <a:pt x="1345825" y="107945"/>
                </a:lnTo>
                <a:cubicBezTo>
                  <a:pt x="1007756" y="517591"/>
                  <a:pt x="804672" y="1042767"/>
                  <a:pt x="804672" y="1615375"/>
                </a:cubicBezTo>
                <a:cubicBezTo>
                  <a:pt x="804672" y="2924194"/>
                  <a:pt x="1865680" y="3985202"/>
                  <a:pt x="3174499" y="3985202"/>
                </a:cubicBezTo>
                <a:lnTo>
                  <a:pt x="3352247" y="3976227"/>
                </a:lnTo>
                <a:lnTo>
                  <a:pt x="3352247" y="4784649"/>
                </a:lnTo>
                <a:lnTo>
                  <a:pt x="3337858" y="4785743"/>
                </a:lnTo>
                <a:cubicBezTo>
                  <a:pt x="3283752" y="4788486"/>
                  <a:pt x="3229287" y="4789874"/>
                  <a:pt x="3174499" y="4789874"/>
                </a:cubicBezTo>
                <a:cubicBezTo>
                  <a:pt x="1421272" y="4789874"/>
                  <a:pt x="0" y="3368602"/>
                  <a:pt x="0" y="1615375"/>
                </a:cubicBezTo>
                <a:cubicBezTo>
                  <a:pt x="0" y="1067492"/>
                  <a:pt x="138796" y="552026"/>
                  <a:pt x="383145" y="102220"/>
                </a:cubicBezTo>
                <a:lnTo>
                  <a:pt x="445246" y="0"/>
                </a:ln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8"/>
          <p:cNvSpPr/>
          <p:nvPr/>
        </p:nvSpPr>
        <p:spPr>
          <a:xfrm>
            <a:off x="0" y="3325040"/>
            <a:ext cx="1861093" cy="2929668"/>
          </a:xfrm>
          <a:custGeom>
            <a:avLst/>
            <a:gdLst/>
            <a:ahLst/>
            <a:cxnLst/>
            <a:rect l="l" t="t" r="r" b="b"/>
            <a:pathLst>
              <a:path w="1861093" h="2929668" extrusionOk="0">
                <a:moveTo>
                  <a:pt x="396260" y="0"/>
                </a:moveTo>
                <a:cubicBezTo>
                  <a:pt x="494183" y="1"/>
                  <a:pt x="592106" y="37357"/>
                  <a:pt x="666819" y="112070"/>
                </a:cubicBezTo>
                <a:lnTo>
                  <a:pt x="1749024" y="1194275"/>
                </a:lnTo>
                <a:cubicBezTo>
                  <a:pt x="1898450" y="1343701"/>
                  <a:pt x="1898450" y="1585969"/>
                  <a:pt x="1749024" y="1735394"/>
                </a:cubicBezTo>
                <a:lnTo>
                  <a:pt x="666819" y="2817599"/>
                </a:lnTo>
                <a:cubicBezTo>
                  <a:pt x="517393" y="2967025"/>
                  <a:pt x="275126" y="2967025"/>
                  <a:pt x="125700" y="2817599"/>
                </a:cubicBezTo>
                <a:lnTo>
                  <a:pt x="0" y="2691899"/>
                </a:lnTo>
                <a:lnTo>
                  <a:pt x="0" y="237770"/>
                </a:lnTo>
                <a:lnTo>
                  <a:pt x="125700" y="112070"/>
                </a:lnTo>
                <a:cubicBezTo>
                  <a:pt x="200413" y="37357"/>
                  <a:pt x="298336" y="1"/>
                  <a:pt x="396260" y="0"/>
                </a:cubicBezTo>
                <a:close/>
              </a:path>
            </a:pathLst>
          </a:custGeom>
          <a:gradFill>
            <a:gsLst>
              <a:gs pos="0">
                <a:srgbClr val="0F9FE1">
                  <a:alpha val="24705"/>
                </a:srgbClr>
              </a:gs>
              <a:gs pos="21000">
                <a:srgbClr val="0F9FE1">
                  <a:alpha val="24705"/>
                </a:srgbClr>
              </a:gs>
              <a:gs pos="7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0D6A-AE2D-42D2-A5FA-837BF1727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414" y="365126"/>
            <a:ext cx="11333949" cy="945060"/>
          </a:xfrm>
        </p:spPr>
        <p:txBody>
          <a:bodyPr vert="horz" lIns="0" tIns="0" rIns="0" bIns="0" rtlCol="0" anchor="ctr">
            <a:normAutofit/>
          </a:bodyPr>
          <a:lstStyle>
            <a:lvl1pPr>
              <a:defRPr lang="en-US" sz="3600" i="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2BB98104-965C-2A40-91A6-CE8AF371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7861" y="6356350"/>
            <a:ext cx="452131" cy="365125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1B37484A-01F3-4A09-81D9-919D5F5E69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CE64EEB-C6D1-2C4F-8768-6B0423D7C943}"/>
              </a:ext>
            </a:extLst>
          </p:cNvPr>
          <p:cNvCxnSpPr>
            <a:cxnSpLocks/>
          </p:cNvCxnSpPr>
          <p:nvPr userDrawn="1"/>
        </p:nvCxnSpPr>
        <p:spPr>
          <a:xfrm>
            <a:off x="618978" y="6547373"/>
            <a:ext cx="10890044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chemeClr val="accent6">
                    <a:alpha val="38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4C5D596-D4F5-4BC0-887B-10E534CD1318}"/>
              </a:ext>
            </a:extLst>
          </p:cNvPr>
          <p:cNvGrpSpPr/>
          <p:nvPr userDrawn="1"/>
        </p:nvGrpSpPr>
        <p:grpSpPr>
          <a:xfrm>
            <a:off x="8242300" y="-9525"/>
            <a:ext cx="3949700" cy="5110390"/>
            <a:chOff x="8242300" y="-9525"/>
            <a:chExt cx="3949700" cy="5110390"/>
          </a:xfrm>
        </p:grpSpPr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47480FA4-C594-184F-8F8A-44A4E6906AD9}"/>
                </a:ext>
              </a:extLst>
            </p:cNvPr>
            <p:cNvSpPr/>
            <p:nvPr userDrawn="1"/>
          </p:nvSpPr>
          <p:spPr>
            <a:xfrm>
              <a:off x="9824498" y="-9525"/>
              <a:ext cx="2367502" cy="5110390"/>
            </a:xfrm>
            <a:custGeom>
              <a:avLst/>
              <a:gdLst>
                <a:gd name="connsiteX0" fmla="*/ 2367502 w 2367502"/>
                <a:gd name="connsiteY0" fmla="*/ 0 h 5110390"/>
                <a:gd name="connsiteX1" fmla="*/ 2367502 w 2367502"/>
                <a:gd name="connsiteY1" fmla="*/ 5110351 h 5110390"/>
                <a:gd name="connsiteX2" fmla="*/ 2315857 w 2367502"/>
                <a:gd name="connsiteY2" fmla="*/ 5110390 h 5110390"/>
                <a:gd name="connsiteX3" fmla="*/ 189523 w 2367502"/>
                <a:gd name="connsiteY3" fmla="*/ 1427472 h 5110390"/>
                <a:gd name="connsiteX4" fmla="*/ 144074 w 2367502"/>
                <a:gd name="connsiteY4" fmla="*/ 98869 h 5110390"/>
                <a:gd name="connsiteX5" fmla="*/ 197451 w 2367502"/>
                <a:gd name="connsiteY5" fmla="*/ 1636 h 5110390"/>
                <a:gd name="connsiteX6" fmla="*/ 2367502 w 2367502"/>
                <a:gd name="connsiteY6" fmla="*/ 0 h 511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502" h="5110390">
                  <a:moveTo>
                    <a:pt x="2367502" y="0"/>
                  </a:moveTo>
                  <a:lnTo>
                    <a:pt x="2367502" y="5110351"/>
                  </a:lnTo>
                  <a:lnTo>
                    <a:pt x="2315857" y="5110390"/>
                  </a:lnTo>
                  <a:lnTo>
                    <a:pt x="189523" y="1427472"/>
                  </a:lnTo>
                  <a:cubicBezTo>
                    <a:pt x="-54687" y="1004486"/>
                    <a:pt x="-55315" y="507607"/>
                    <a:pt x="144074" y="98869"/>
                  </a:cubicBezTo>
                  <a:lnTo>
                    <a:pt x="197451" y="1636"/>
                  </a:lnTo>
                  <a:lnTo>
                    <a:pt x="2367502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7" name="Freeform: Shape 15">
              <a:extLst>
                <a:ext uri="{FF2B5EF4-FFF2-40B4-BE49-F238E27FC236}">
                  <a16:creationId xmlns:a16="http://schemas.microsoft.com/office/drawing/2014/main" id="{4A4E8C3F-9631-6C4A-BD17-D08432CCA22C}"/>
                </a:ext>
              </a:extLst>
            </p:cNvPr>
            <p:cNvSpPr/>
            <p:nvPr userDrawn="1"/>
          </p:nvSpPr>
          <p:spPr>
            <a:xfrm flipH="1">
              <a:off x="8242300" y="0"/>
              <a:ext cx="3949700" cy="3048000"/>
            </a:xfrm>
            <a:custGeom>
              <a:avLst/>
              <a:gdLst>
                <a:gd name="connsiteX0" fmla="*/ 2527300 w 3949700"/>
                <a:gd name="connsiteY0" fmla="*/ 3048000 h 3048000"/>
                <a:gd name="connsiteX1" fmla="*/ 0 w 3949700"/>
                <a:gd name="connsiteY1" fmla="*/ 0 h 3048000"/>
                <a:gd name="connsiteX2" fmla="*/ 3949700 w 3949700"/>
                <a:gd name="connsiteY2" fmla="*/ 0 h 3048000"/>
                <a:gd name="connsiteX3" fmla="*/ 2527300 w 3949700"/>
                <a:gd name="connsiteY3" fmla="*/ 3048000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9700" h="3048000">
                  <a:moveTo>
                    <a:pt x="2527300" y="3048000"/>
                  </a:moveTo>
                  <a:lnTo>
                    <a:pt x="0" y="0"/>
                  </a:lnTo>
                  <a:lnTo>
                    <a:pt x="3949700" y="0"/>
                  </a:lnTo>
                  <a:lnTo>
                    <a:pt x="2527300" y="304800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9000"/>
                  </a:schemeClr>
                </a:gs>
                <a:gs pos="26000">
                  <a:srgbClr val="060943">
                    <a:alpha val="0"/>
                  </a:srgbClr>
                </a:gs>
              </a:gsLst>
              <a:lin ang="12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38D0B2B-F3BC-475D-98D4-26E0DC1F5A33}"/>
              </a:ext>
            </a:extLst>
          </p:cNvPr>
          <p:cNvSpPr/>
          <p:nvPr userDrawn="1"/>
        </p:nvSpPr>
        <p:spPr>
          <a:xfrm>
            <a:off x="-1" y="4833298"/>
            <a:ext cx="2454008" cy="2024702"/>
          </a:xfrm>
          <a:custGeom>
            <a:avLst/>
            <a:gdLst>
              <a:gd name="connsiteX0" fmla="*/ 600483 w 2454008"/>
              <a:gd name="connsiteY0" fmla="*/ 0 h 2024702"/>
              <a:gd name="connsiteX1" fmla="*/ 2454008 w 2454008"/>
              <a:gd name="connsiteY1" fmla="*/ 1853525 h 2024702"/>
              <a:gd name="connsiteX2" fmla="*/ 2445364 w 2454008"/>
              <a:gd name="connsiteY2" fmla="*/ 2024702 h 2024702"/>
              <a:gd name="connsiteX3" fmla="*/ 1972498 w 2454008"/>
              <a:gd name="connsiteY3" fmla="*/ 2024702 h 2024702"/>
              <a:gd name="connsiteX4" fmla="*/ 1977031 w 2454008"/>
              <a:gd name="connsiteY4" fmla="*/ 1995000 h 2024702"/>
              <a:gd name="connsiteX5" fmla="*/ 1984175 w 2454008"/>
              <a:gd name="connsiteY5" fmla="*/ 1853525 h 2024702"/>
              <a:gd name="connsiteX6" fmla="*/ 600482 w 2454008"/>
              <a:gd name="connsiteY6" fmla="*/ 469832 h 2024702"/>
              <a:gd name="connsiteX7" fmla="*/ 61886 w 2454008"/>
              <a:gd name="connsiteY7" fmla="*/ 578569 h 2024702"/>
              <a:gd name="connsiteX8" fmla="*/ 0 w 2454008"/>
              <a:gd name="connsiteY8" fmla="*/ 608382 h 2024702"/>
              <a:gd name="connsiteX9" fmla="*/ 0 w 2454008"/>
              <a:gd name="connsiteY9" fmla="*/ 101376 h 2024702"/>
              <a:gd name="connsiteX10" fmla="*/ 49301 w 2454008"/>
              <a:gd name="connsiteY10" fmla="*/ 83331 h 2024702"/>
              <a:gd name="connsiteX11" fmla="*/ 600483 w 2454008"/>
              <a:gd name="connsiteY11" fmla="*/ 0 h 202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54008" h="2024702">
                <a:moveTo>
                  <a:pt x="600483" y="0"/>
                </a:moveTo>
                <a:cubicBezTo>
                  <a:pt x="1624157" y="0"/>
                  <a:pt x="2454008" y="829851"/>
                  <a:pt x="2454008" y="1853525"/>
                </a:cubicBezTo>
                <a:lnTo>
                  <a:pt x="2445364" y="2024702"/>
                </a:lnTo>
                <a:lnTo>
                  <a:pt x="1972498" y="2024702"/>
                </a:lnTo>
                <a:lnTo>
                  <a:pt x="1977031" y="1995000"/>
                </a:lnTo>
                <a:cubicBezTo>
                  <a:pt x="1981755" y="1948484"/>
                  <a:pt x="1984175" y="1901287"/>
                  <a:pt x="1984175" y="1853525"/>
                </a:cubicBezTo>
                <a:cubicBezTo>
                  <a:pt x="1984175" y="1089332"/>
                  <a:pt x="1364675" y="469832"/>
                  <a:pt x="600482" y="469832"/>
                </a:cubicBezTo>
                <a:cubicBezTo>
                  <a:pt x="409434" y="469832"/>
                  <a:pt x="227429" y="508551"/>
                  <a:pt x="61886" y="578569"/>
                </a:cubicBezTo>
                <a:lnTo>
                  <a:pt x="0" y="608382"/>
                </a:lnTo>
                <a:lnTo>
                  <a:pt x="0" y="101376"/>
                </a:lnTo>
                <a:lnTo>
                  <a:pt x="49301" y="83331"/>
                </a:lnTo>
                <a:cubicBezTo>
                  <a:pt x="223419" y="29175"/>
                  <a:pt x="408544" y="0"/>
                  <a:pt x="600483" y="0"/>
                </a:cubicBezTo>
                <a:close/>
              </a:path>
            </a:pathLst>
          </a:custGeom>
          <a:solidFill>
            <a:schemeClr val="accent3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BA4B97-E8EB-344A-A47D-CB4B6D2EAA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1690688"/>
            <a:ext cx="11333451" cy="4433021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8222F2A-4300-4ADD-867B-E1754165C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414" y="6436967"/>
            <a:ext cx="1011736" cy="20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75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442414" y="365126"/>
            <a:ext cx="11333949" cy="94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ato"/>
              <a:buNone/>
              <a:defRPr sz="3600" i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ldNum" idx="12"/>
          </p:nvPr>
        </p:nvSpPr>
        <p:spPr>
          <a:xfrm>
            <a:off x="11417861" y="6356350"/>
            <a:ext cx="4521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4" name="Google Shape;114;p18"/>
          <p:cNvCxnSpPr/>
          <p:nvPr/>
        </p:nvCxnSpPr>
        <p:spPr>
          <a:xfrm>
            <a:off x="618978" y="6547373"/>
            <a:ext cx="10890044" cy="0"/>
          </a:xfrm>
          <a:prstGeom prst="straightConnector1">
            <a:avLst/>
          </a:prstGeom>
          <a:noFill/>
          <a:ln w="9525" cap="flat" cmpd="sng">
            <a:solidFill>
              <a:schemeClr val="accent6">
                <a:alpha val="3764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5" name="Google Shape;115;p18"/>
          <p:cNvGrpSpPr/>
          <p:nvPr/>
        </p:nvGrpSpPr>
        <p:grpSpPr>
          <a:xfrm>
            <a:off x="8242300" y="-9525"/>
            <a:ext cx="3949700" cy="5110390"/>
            <a:chOff x="8242300" y="-9525"/>
            <a:chExt cx="3949700" cy="5110390"/>
          </a:xfrm>
        </p:grpSpPr>
        <p:sp>
          <p:nvSpPr>
            <p:cNvPr id="116" name="Google Shape;116;p18"/>
            <p:cNvSpPr/>
            <p:nvPr/>
          </p:nvSpPr>
          <p:spPr>
            <a:xfrm>
              <a:off x="9824498" y="-9525"/>
              <a:ext cx="2367502" cy="5110390"/>
            </a:xfrm>
            <a:custGeom>
              <a:avLst/>
              <a:gdLst/>
              <a:ahLst/>
              <a:cxnLst/>
              <a:rect l="l" t="t" r="r" b="b"/>
              <a:pathLst>
                <a:path w="2367502" h="5110390" extrusionOk="0">
                  <a:moveTo>
                    <a:pt x="2367502" y="0"/>
                  </a:moveTo>
                  <a:lnTo>
                    <a:pt x="2367502" y="5110351"/>
                  </a:lnTo>
                  <a:lnTo>
                    <a:pt x="2315857" y="5110390"/>
                  </a:lnTo>
                  <a:lnTo>
                    <a:pt x="189523" y="1427472"/>
                  </a:lnTo>
                  <a:cubicBezTo>
                    <a:pt x="-54687" y="1004486"/>
                    <a:pt x="-55315" y="507607"/>
                    <a:pt x="144074" y="98869"/>
                  </a:cubicBezTo>
                  <a:lnTo>
                    <a:pt x="197451" y="1636"/>
                  </a:lnTo>
                  <a:lnTo>
                    <a:pt x="236750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4063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8"/>
            <p:cNvSpPr/>
            <p:nvPr/>
          </p:nvSpPr>
          <p:spPr>
            <a:xfrm flipH="1">
              <a:off x="8242300" y="0"/>
              <a:ext cx="3949700" cy="3048000"/>
            </a:xfrm>
            <a:custGeom>
              <a:avLst/>
              <a:gdLst/>
              <a:ahLst/>
              <a:cxnLst/>
              <a:rect l="l" t="t" r="r" b="b"/>
              <a:pathLst>
                <a:path w="3949700" h="3048000" extrusionOk="0">
                  <a:moveTo>
                    <a:pt x="2527300" y="3048000"/>
                  </a:moveTo>
                  <a:lnTo>
                    <a:pt x="0" y="0"/>
                  </a:lnTo>
                  <a:lnTo>
                    <a:pt x="3949700" y="0"/>
                  </a:lnTo>
                  <a:lnTo>
                    <a:pt x="2527300" y="3048000"/>
                  </a:lnTo>
                  <a:close/>
                </a:path>
              </a:pathLst>
            </a:custGeom>
            <a:gradFill>
              <a:gsLst>
                <a:gs pos="0">
                  <a:srgbClr val="060943">
                    <a:alpha val="0"/>
                  </a:srgbClr>
                </a:gs>
                <a:gs pos="26000">
                  <a:srgbClr val="060943">
                    <a:alpha val="0"/>
                  </a:srgbClr>
                </a:gs>
                <a:gs pos="100000">
                  <a:srgbClr val="FFFFFF">
                    <a:alpha val="8627"/>
                  </a:srgbClr>
                </a:gs>
              </a:gsLst>
              <a:lin ang="12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18"/>
          <p:cNvSpPr/>
          <p:nvPr/>
        </p:nvSpPr>
        <p:spPr>
          <a:xfrm>
            <a:off x="-1" y="4833298"/>
            <a:ext cx="2454008" cy="2024702"/>
          </a:xfrm>
          <a:custGeom>
            <a:avLst/>
            <a:gdLst/>
            <a:ahLst/>
            <a:cxnLst/>
            <a:rect l="l" t="t" r="r" b="b"/>
            <a:pathLst>
              <a:path w="2454008" h="2024702" extrusionOk="0">
                <a:moveTo>
                  <a:pt x="600483" y="0"/>
                </a:moveTo>
                <a:cubicBezTo>
                  <a:pt x="1624157" y="0"/>
                  <a:pt x="2454008" y="829851"/>
                  <a:pt x="2454008" y="1853525"/>
                </a:cubicBezTo>
                <a:lnTo>
                  <a:pt x="2445364" y="2024702"/>
                </a:lnTo>
                <a:lnTo>
                  <a:pt x="1972498" y="2024702"/>
                </a:lnTo>
                <a:lnTo>
                  <a:pt x="1977031" y="1995000"/>
                </a:lnTo>
                <a:cubicBezTo>
                  <a:pt x="1981755" y="1948484"/>
                  <a:pt x="1984175" y="1901287"/>
                  <a:pt x="1984175" y="1853525"/>
                </a:cubicBezTo>
                <a:cubicBezTo>
                  <a:pt x="1984175" y="1089332"/>
                  <a:pt x="1364675" y="469832"/>
                  <a:pt x="600482" y="469832"/>
                </a:cubicBezTo>
                <a:cubicBezTo>
                  <a:pt x="409434" y="469832"/>
                  <a:pt x="227429" y="508551"/>
                  <a:pt x="61886" y="578569"/>
                </a:cubicBezTo>
                <a:lnTo>
                  <a:pt x="0" y="608382"/>
                </a:lnTo>
                <a:lnTo>
                  <a:pt x="0" y="101376"/>
                </a:lnTo>
                <a:lnTo>
                  <a:pt x="49301" y="83331"/>
                </a:lnTo>
                <a:cubicBezTo>
                  <a:pt x="223419" y="29175"/>
                  <a:pt x="408544" y="0"/>
                  <a:pt x="600483" y="0"/>
                </a:cubicBezTo>
                <a:close/>
              </a:path>
            </a:pathLst>
          </a:custGeom>
          <a:solidFill>
            <a:schemeClr val="accent3">
              <a:alpha val="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1"/>
          </p:nvPr>
        </p:nvSpPr>
        <p:spPr>
          <a:xfrm>
            <a:off x="442912" y="1690688"/>
            <a:ext cx="11333451" cy="44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0" name="Google Shape;12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2414" y="6436967"/>
            <a:ext cx="1011736" cy="203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38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/>
          <p:nvPr/>
        </p:nvSpPr>
        <p:spPr>
          <a:xfrm flipH="1">
            <a:off x="7510353" y="-39756"/>
            <a:ext cx="1839056" cy="1419207"/>
          </a:xfrm>
          <a:custGeom>
            <a:avLst/>
            <a:gdLst/>
            <a:ahLst/>
            <a:cxnLst/>
            <a:rect l="l" t="t" r="r" b="b"/>
            <a:pathLst>
              <a:path w="3949700" h="3048000" extrusionOk="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>
            <a:gsLst>
              <a:gs pos="0">
                <a:srgbClr val="060943">
                  <a:alpha val="0"/>
                </a:srgbClr>
              </a:gs>
              <a:gs pos="26000">
                <a:srgbClr val="060943">
                  <a:alpha val="0"/>
                </a:srgbClr>
              </a:gs>
              <a:gs pos="100000">
                <a:srgbClr val="FFFFFF">
                  <a:alpha val="8627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2"/>
          <p:cNvSpPr txBox="1">
            <a:spLocks noGrp="1"/>
          </p:cNvSpPr>
          <p:nvPr>
            <p:ph type="title"/>
          </p:nvPr>
        </p:nvSpPr>
        <p:spPr>
          <a:xfrm>
            <a:off x="442414" y="365126"/>
            <a:ext cx="11333949" cy="94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ato"/>
              <a:buNone/>
              <a:defRPr sz="3600" b="1" i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sldNum" idx="12"/>
          </p:nvPr>
        </p:nvSpPr>
        <p:spPr>
          <a:xfrm>
            <a:off x="912679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9" name="Google Shape;29;p22"/>
          <p:cNvCxnSpPr/>
          <p:nvPr/>
        </p:nvCxnSpPr>
        <p:spPr>
          <a:xfrm>
            <a:off x="618978" y="6547373"/>
            <a:ext cx="10890044" cy="0"/>
          </a:xfrm>
          <a:prstGeom prst="straightConnector1">
            <a:avLst/>
          </a:prstGeom>
          <a:noFill/>
          <a:ln w="9525" cap="flat" cmpd="sng">
            <a:solidFill>
              <a:schemeClr val="accent6">
                <a:alpha val="3764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" name="Google Shape;30;p22"/>
          <p:cNvSpPr/>
          <p:nvPr/>
        </p:nvSpPr>
        <p:spPr>
          <a:xfrm rot="10800000">
            <a:off x="9737992" y="0"/>
            <a:ext cx="2454008" cy="2024702"/>
          </a:xfrm>
          <a:custGeom>
            <a:avLst/>
            <a:gdLst/>
            <a:ahLst/>
            <a:cxnLst/>
            <a:rect l="l" t="t" r="r" b="b"/>
            <a:pathLst>
              <a:path w="2454008" h="2024702" extrusionOk="0">
                <a:moveTo>
                  <a:pt x="600483" y="0"/>
                </a:moveTo>
                <a:cubicBezTo>
                  <a:pt x="1624157" y="0"/>
                  <a:pt x="2454008" y="829851"/>
                  <a:pt x="2454008" y="1853525"/>
                </a:cubicBezTo>
                <a:lnTo>
                  <a:pt x="2445364" y="2024702"/>
                </a:lnTo>
                <a:lnTo>
                  <a:pt x="1972498" y="2024702"/>
                </a:lnTo>
                <a:lnTo>
                  <a:pt x="1977031" y="1995000"/>
                </a:lnTo>
                <a:cubicBezTo>
                  <a:pt x="1981755" y="1948484"/>
                  <a:pt x="1984175" y="1901287"/>
                  <a:pt x="1984175" y="1853525"/>
                </a:cubicBezTo>
                <a:cubicBezTo>
                  <a:pt x="1984175" y="1089332"/>
                  <a:pt x="1364675" y="469832"/>
                  <a:pt x="600482" y="469832"/>
                </a:cubicBezTo>
                <a:cubicBezTo>
                  <a:pt x="409434" y="469832"/>
                  <a:pt x="227429" y="508551"/>
                  <a:pt x="61886" y="578569"/>
                </a:cubicBezTo>
                <a:lnTo>
                  <a:pt x="0" y="608382"/>
                </a:lnTo>
                <a:lnTo>
                  <a:pt x="0" y="101376"/>
                </a:lnTo>
                <a:lnTo>
                  <a:pt x="49301" y="83331"/>
                </a:lnTo>
                <a:cubicBezTo>
                  <a:pt x="223419" y="29175"/>
                  <a:pt x="408544" y="0"/>
                  <a:pt x="600483" y="0"/>
                </a:cubicBezTo>
                <a:close/>
              </a:path>
            </a:pathLst>
          </a:custGeom>
          <a:solidFill>
            <a:schemeClr val="accent3">
              <a:alpha val="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2414" y="6436967"/>
            <a:ext cx="1011736" cy="203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/>
          <p:nvPr/>
        </p:nvSpPr>
        <p:spPr>
          <a:xfrm>
            <a:off x="1" y="4958443"/>
            <a:ext cx="2447677" cy="1899557"/>
          </a:xfrm>
          <a:custGeom>
            <a:avLst/>
            <a:gdLst/>
            <a:ahLst/>
            <a:cxnLst/>
            <a:rect l="l" t="t" r="r" b="b"/>
            <a:pathLst>
              <a:path w="2447677" h="1899557" extrusionOk="0">
                <a:moveTo>
                  <a:pt x="1022225" y="0"/>
                </a:moveTo>
                <a:lnTo>
                  <a:pt x="1097390" y="5369"/>
                </a:lnTo>
                <a:lnTo>
                  <a:pt x="1167186" y="10738"/>
                </a:lnTo>
                <a:lnTo>
                  <a:pt x="1242351" y="16107"/>
                </a:lnTo>
                <a:lnTo>
                  <a:pt x="1312148" y="32214"/>
                </a:lnTo>
                <a:lnTo>
                  <a:pt x="1376575" y="48321"/>
                </a:lnTo>
                <a:lnTo>
                  <a:pt x="1446371" y="64427"/>
                </a:lnTo>
                <a:lnTo>
                  <a:pt x="1510798" y="85903"/>
                </a:lnTo>
                <a:lnTo>
                  <a:pt x="1575225" y="112748"/>
                </a:lnTo>
                <a:lnTo>
                  <a:pt x="1639653" y="139592"/>
                </a:lnTo>
                <a:lnTo>
                  <a:pt x="1698711" y="171806"/>
                </a:lnTo>
                <a:lnTo>
                  <a:pt x="1760454" y="204020"/>
                </a:lnTo>
                <a:lnTo>
                  <a:pt x="1819512" y="241602"/>
                </a:lnTo>
                <a:lnTo>
                  <a:pt x="1878570" y="284554"/>
                </a:lnTo>
                <a:lnTo>
                  <a:pt x="1932259" y="327505"/>
                </a:lnTo>
                <a:lnTo>
                  <a:pt x="1980580" y="370456"/>
                </a:lnTo>
                <a:lnTo>
                  <a:pt x="2028900" y="418777"/>
                </a:lnTo>
                <a:lnTo>
                  <a:pt x="2077221" y="467097"/>
                </a:lnTo>
                <a:lnTo>
                  <a:pt x="2120172" y="512733"/>
                </a:lnTo>
                <a:lnTo>
                  <a:pt x="2163124" y="566422"/>
                </a:lnTo>
                <a:lnTo>
                  <a:pt x="2206075" y="625481"/>
                </a:lnTo>
                <a:lnTo>
                  <a:pt x="2243658" y="684539"/>
                </a:lnTo>
                <a:lnTo>
                  <a:pt x="2275871" y="743597"/>
                </a:lnTo>
                <a:lnTo>
                  <a:pt x="2308085" y="802655"/>
                </a:lnTo>
                <a:lnTo>
                  <a:pt x="2334930" y="867083"/>
                </a:lnTo>
                <a:lnTo>
                  <a:pt x="2361774" y="931510"/>
                </a:lnTo>
                <a:lnTo>
                  <a:pt x="2383250" y="995937"/>
                </a:lnTo>
                <a:lnTo>
                  <a:pt x="2399357" y="1065733"/>
                </a:lnTo>
                <a:lnTo>
                  <a:pt x="2415464" y="1130160"/>
                </a:lnTo>
                <a:lnTo>
                  <a:pt x="2431570" y="1199956"/>
                </a:lnTo>
                <a:lnTo>
                  <a:pt x="2436939" y="1275121"/>
                </a:lnTo>
                <a:lnTo>
                  <a:pt x="2442308" y="1344917"/>
                </a:lnTo>
                <a:lnTo>
                  <a:pt x="2447677" y="1417398"/>
                </a:lnTo>
                <a:lnTo>
                  <a:pt x="2447677" y="1481825"/>
                </a:lnTo>
                <a:lnTo>
                  <a:pt x="2442308" y="1551621"/>
                </a:lnTo>
                <a:lnTo>
                  <a:pt x="2431570" y="1616048"/>
                </a:lnTo>
                <a:lnTo>
                  <a:pt x="2420832" y="1680476"/>
                </a:lnTo>
                <a:lnTo>
                  <a:pt x="1937628" y="1680476"/>
                </a:lnTo>
                <a:lnTo>
                  <a:pt x="1883939" y="1680476"/>
                </a:lnTo>
                <a:lnTo>
                  <a:pt x="447749" y="1680476"/>
                </a:lnTo>
                <a:lnTo>
                  <a:pt x="447749" y="1242908"/>
                </a:lnTo>
                <a:lnTo>
                  <a:pt x="1905415" y="1242908"/>
                </a:lnTo>
                <a:lnTo>
                  <a:pt x="1883939" y="1167743"/>
                </a:lnTo>
                <a:lnTo>
                  <a:pt x="1862463" y="1092578"/>
                </a:lnTo>
                <a:lnTo>
                  <a:pt x="1830250" y="1022782"/>
                </a:lnTo>
                <a:lnTo>
                  <a:pt x="1792667" y="958354"/>
                </a:lnTo>
                <a:lnTo>
                  <a:pt x="1749716" y="893927"/>
                </a:lnTo>
                <a:lnTo>
                  <a:pt x="1704080" y="834869"/>
                </a:lnTo>
                <a:lnTo>
                  <a:pt x="1650390" y="781180"/>
                </a:lnTo>
                <a:lnTo>
                  <a:pt x="1596701" y="727490"/>
                </a:lnTo>
                <a:lnTo>
                  <a:pt x="1532274" y="684539"/>
                </a:lnTo>
                <a:lnTo>
                  <a:pt x="1473216" y="641587"/>
                </a:lnTo>
                <a:lnTo>
                  <a:pt x="1403419" y="604005"/>
                </a:lnTo>
                <a:lnTo>
                  <a:pt x="1333623" y="577160"/>
                </a:lnTo>
                <a:lnTo>
                  <a:pt x="1258458" y="555685"/>
                </a:lnTo>
                <a:lnTo>
                  <a:pt x="1183293" y="534209"/>
                </a:lnTo>
                <a:lnTo>
                  <a:pt x="1102759" y="523471"/>
                </a:lnTo>
                <a:lnTo>
                  <a:pt x="1022225" y="523471"/>
                </a:lnTo>
                <a:lnTo>
                  <a:pt x="930953" y="528840"/>
                </a:lnTo>
                <a:lnTo>
                  <a:pt x="845050" y="539578"/>
                </a:lnTo>
                <a:lnTo>
                  <a:pt x="759147" y="561053"/>
                </a:lnTo>
                <a:lnTo>
                  <a:pt x="678613" y="593267"/>
                </a:lnTo>
                <a:lnTo>
                  <a:pt x="598079" y="630850"/>
                </a:lnTo>
                <a:lnTo>
                  <a:pt x="522914" y="673801"/>
                </a:lnTo>
                <a:lnTo>
                  <a:pt x="453118" y="727490"/>
                </a:lnTo>
                <a:lnTo>
                  <a:pt x="394060" y="786549"/>
                </a:lnTo>
                <a:lnTo>
                  <a:pt x="335002" y="850976"/>
                </a:lnTo>
                <a:lnTo>
                  <a:pt x="278628" y="915403"/>
                </a:lnTo>
                <a:lnTo>
                  <a:pt x="235676" y="990568"/>
                </a:lnTo>
                <a:lnTo>
                  <a:pt x="198094" y="1071102"/>
                </a:lnTo>
                <a:lnTo>
                  <a:pt x="165880" y="1151636"/>
                </a:lnTo>
                <a:lnTo>
                  <a:pt x="144404" y="1237539"/>
                </a:lnTo>
                <a:lnTo>
                  <a:pt x="128298" y="1328811"/>
                </a:lnTo>
                <a:lnTo>
                  <a:pt x="128298" y="1417398"/>
                </a:lnTo>
                <a:lnTo>
                  <a:pt x="128298" y="1508670"/>
                </a:lnTo>
                <a:lnTo>
                  <a:pt x="144404" y="1594573"/>
                </a:lnTo>
                <a:lnTo>
                  <a:pt x="165880" y="1680476"/>
                </a:lnTo>
                <a:lnTo>
                  <a:pt x="198094" y="1761009"/>
                </a:lnTo>
                <a:lnTo>
                  <a:pt x="235676" y="1841543"/>
                </a:lnTo>
                <a:lnTo>
                  <a:pt x="268827" y="1899557"/>
                </a:lnTo>
                <a:lnTo>
                  <a:pt x="0" y="1899557"/>
                </a:lnTo>
                <a:lnTo>
                  <a:pt x="0" y="436271"/>
                </a:lnTo>
                <a:lnTo>
                  <a:pt x="15550" y="418777"/>
                </a:lnTo>
                <a:lnTo>
                  <a:pt x="69239" y="370456"/>
                </a:lnTo>
                <a:lnTo>
                  <a:pt x="117560" y="327505"/>
                </a:lnTo>
                <a:lnTo>
                  <a:pt x="171249" y="284554"/>
                </a:lnTo>
                <a:lnTo>
                  <a:pt x="230307" y="241602"/>
                </a:lnTo>
                <a:lnTo>
                  <a:pt x="283997" y="204020"/>
                </a:lnTo>
                <a:lnTo>
                  <a:pt x="345739" y="171806"/>
                </a:lnTo>
                <a:lnTo>
                  <a:pt x="410167" y="139592"/>
                </a:lnTo>
                <a:lnTo>
                  <a:pt x="469225" y="112748"/>
                </a:lnTo>
                <a:lnTo>
                  <a:pt x="539021" y="85903"/>
                </a:lnTo>
                <a:lnTo>
                  <a:pt x="603448" y="64427"/>
                </a:lnTo>
                <a:lnTo>
                  <a:pt x="667875" y="48321"/>
                </a:lnTo>
                <a:lnTo>
                  <a:pt x="737672" y="32214"/>
                </a:lnTo>
                <a:lnTo>
                  <a:pt x="807468" y="16107"/>
                </a:lnTo>
                <a:lnTo>
                  <a:pt x="877264" y="10738"/>
                </a:lnTo>
                <a:lnTo>
                  <a:pt x="952429" y="5369"/>
                </a:lnTo>
                <a:lnTo>
                  <a:pt x="1022225" y="0"/>
                </a:lnTo>
                <a:close/>
              </a:path>
            </a:pathLst>
          </a:custGeom>
          <a:solidFill>
            <a:schemeClr val="accent3">
              <a:alpha val="1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3"/>
          <p:cNvSpPr/>
          <p:nvPr/>
        </p:nvSpPr>
        <p:spPr>
          <a:xfrm flipH="1">
            <a:off x="7510353" y="-39756"/>
            <a:ext cx="1839056" cy="1419207"/>
          </a:xfrm>
          <a:custGeom>
            <a:avLst/>
            <a:gdLst/>
            <a:ahLst/>
            <a:cxnLst/>
            <a:rect l="l" t="t" r="r" b="b"/>
            <a:pathLst>
              <a:path w="3949700" h="3048000" extrusionOk="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>
            <a:gsLst>
              <a:gs pos="0">
                <a:srgbClr val="060943">
                  <a:alpha val="0"/>
                </a:srgbClr>
              </a:gs>
              <a:gs pos="26000">
                <a:srgbClr val="060943">
                  <a:alpha val="0"/>
                </a:srgbClr>
              </a:gs>
              <a:gs pos="100000">
                <a:srgbClr val="FFFFFF">
                  <a:alpha val="8627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3"/>
          <p:cNvSpPr txBox="1">
            <a:spLocks noGrp="1"/>
          </p:cNvSpPr>
          <p:nvPr>
            <p:ph type="title"/>
          </p:nvPr>
        </p:nvSpPr>
        <p:spPr>
          <a:xfrm>
            <a:off x="442414" y="365126"/>
            <a:ext cx="11333949" cy="94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ato"/>
              <a:buNone/>
              <a:defRPr sz="3600" b="1" i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912679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7" name="Google Shape;37;p23"/>
          <p:cNvCxnSpPr/>
          <p:nvPr/>
        </p:nvCxnSpPr>
        <p:spPr>
          <a:xfrm>
            <a:off x="618978" y="6547373"/>
            <a:ext cx="10890044" cy="0"/>
          </a:xfrm>
          <a:prstGeom prst="straightConnector1">
            <a:avLst/>
          </a:prstGeom>
          <a:noFill/>
          <a:ln w="9525" cap="flat" cmpd="sng">
            <a:solidFill>
              <a:schemeClr val="accent6">
                <a:alpha val="3764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" name="Google Shape;38;p23"/>
          <p:cNvSpPr/>
          <p:nvPr/>
        </p:nvSpPr>
        <p:spPr>
          <a:xfrm flipH="1">
            <a:off x="8242300" y="-65156"/>
            <a:ext cx="3949700" cy="3048000"/>
          </a:xfrm>
          <a:custGeom>
            <a:avLst/>
            <a:gdLst/>
            <a:ahLst/>
            <a:cxnLst/>
            <a:rect l="l" t="t" r="r" b="b"/>
            <a:pathLst>
              <a:path w="3949700" h="3048000" extrusionOk="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>
            <a:gsLst>
              <a:gs pos="0">
                <a:srgbClr val="060943">
                  <a:alpha val="0"/>
                </a:srgbClr>
              </a:gs>
              <a:gs pos="26000">
                <a:srgbClr val="060943">
                  <a:alpha val="0"/>
                </a:srgbClr>
              </a:gs>
              <a:gs pos="100000">
                <a:srgbClr val="FFFFFF">
                  <a:alpha val="8627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3"/>
          <p:cNvSpPr/>
          <p:nvPr/>
        </p:nvSpPr>
        <p:spPr>
          <a:xfrm flipH="1">
            <a:off x="8242299" y="800"/>
            <a:ext cx="4007757" cy="3303916"/>
          </a:xfrm>
          <a:custGeom>
            <a:avLst/>
            <a:gdLst/>
            <a:ahLst/>
            <a:cxnLst/>
            <a:rect l="l" t="t" r="r" b="b"/>
            <a:pathLst>
              <a:path w="3949700" h="3048000" extrusionOk="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>
            <a:gsLst>
              <a:gs pos="0">
                <a:srgbClr val="060943">
                  <a:alpha val="0"/>
                </a:srgbClr>
              </a:gs>
              <a:gs pos="26000">
                <a:srgbClr val="060943">
                  <a:alpha val="0"/>
                </a:srgbClr>
              </a:gs>
              <a:gs pos="100000">
                <a:srgbClr val="FFFFFF">
                  <a:alpha val="8627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2414" y="6436967"/>
            <a:ext cx="1011736" cy="20389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3"/>
          <p:cNvSpPr/>
          <p:nvPr/>
        </p:nvSpPr>
        <p:spPr>
          <a:xfrm>
            <a:off x="9820978" y="-9499"/>
            <a:ext cx="2371022" cy="5539443"/>
          </a:xfrm>
          <a:custGeom>
            <a:avLst/>
            <a:gdLst/>
            <a:ahLst/>
            <a:cxnLst/>
            <a:rect l="l" t="t" r="r" b="b"/>
            <a:pathLst>
              <a:path w="2371022" h="5539443" extrusionOk="0">
                <a:moveTo>
                  <a:pt x="2371022" y="0"/>
                </a:moveTo>
                <a:lnTo>
                  <a:pt x="2371022" y="5539426"/>
                </a:lnTo>
                <a:lnTo>
                  <a:pt x="2349898" y="5539443"/>
                </a:lnTo>
                <a:lnTo>
                  <a:pt x="192309" y="1547300"/>
                </a:lnTo>
                <a:cubicBezTo>
                  <a:pt x="-55491" y="1088800"/>
                  <a:pt x="-56128" y="550202"/>
                  <a:pt x="146192" y="107145"/>
                </a:cubicBezTo>
                <a:lnTo>
                  <a:pt x="200353" y="1748"/>
                </a:lnTo>
                <a:lnTo>
                  <a:pt x="23710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8"/>
          <p:cNvSpPr/>
          <p:nvPr/>
        </p:nvSpPr>
        <p:spPr>
          <a:xfrm rot="2700000">
            <a:off x="170800" y="3026732"/>
            <a:ext cx="6563545" cy="6034132"/>
          </a:xfrm>
          <a:custGeom>
            <a:avLst/>
            <a:gdLst/>
            <a:ahLst/>
            <a:cxnLst/>
            <a:rect l="l" t="t" r="r" b="b"/>
            <a:pathLst>
              <a:path w="6563545" h="6034132" extrusionOk="0">
                <a:moveTo>
                  <a:pt x="190608" y="190608"/>
                </a:moveTo>
                <a:cubicBezTo>
                  <a:pt x="308375" y="72841"/>
                  <a:pt x="471069" y="0"/>
                  <a:pt x="650775" y="0"/>
                </a:cubicBezTo>
                <a:lnTo>
                  <a:pt x="5912770" y="0"/>
                </a:lnTo>
                <a:cubicBezTo>
                  <a:pt x="6272183" y="0"/>
                  <a:pt x="6563545" y="291362"/>
                  <a:pt x="6563545" y="650775"/>
                </a:cubicBezTo>
                <a:lnTo>
                  <a:pt x="6563545" y="886749"/>
                </a:lnTo>
                <a:lnTo>
                  <a:pt x="1416163" y="6034132"/>
                </a:lnTo>
                <a:lnTo>
                  <a:pt x="0" y="4617969"/>
                </a:lnTo>
                <a:lnTo>
                  <a:pt x="0" y="650775"/>
                </a:lnTo>
                <a:cubicBezTo>
                  <a:pt x="0" y="471069"/>
                  <a:pt x="72841" y="308375"/>
                  <a:pt x="190608" y="190608"/>
                </a:cubicBezTo>
                <a:close/>
              </a:path>
            </a:pathLst>
          </a:custGeom>
          <a:solidFill>
            <a:srgbClr val="0F9F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8"/>
          <p:cNvSpPr/>
          <p:nvPr/>
        </p:nvSpPr>
        <p:spPr>
          <a:xfrm rot="2700000">
            <a:off x="5871439" y="-609397"/>
            <a:ext cx="7791040" cy="8766685"/>
          </a:xfrm>
          <a:custGeom>
            <a:avLst/>
            <a:gdLst/>
            <a:ahLst/>
            <a:cxnLst/>
            <a:rect l="l" t="t" r="r" b="b"/>
            <a:pathLst>
              <a:path w="7791040" h="8766685" extrusionOk="0">
                <a:moveTo>
                  <a:pt x="0" y="2941702"/>
                </a:moveTo>
                <a:lnTo>
                  <a:pt x="2941703" y="0"/>
                </a:lnTo>
                <a:lnTo>
                  <a:pt x="7791040" y="4849337"/>
                </a:lnTo>
                <a:lnTo>
                  <a:pt x="3873693" y="8766685"/>
                </a:lnTo>
                <a:lnTo>
                  <a:pt x="928149" y="8766685"/>
                </a:lnTo>
                <a:cubicBezTo>
                  <a:pt x="415546" y="8766685"/>
                  <a:pt x="0" y="8351139"/>
                  <a:pt x="0" y="7838536"/>
                </a:cubicBezTo>
                <a:close/>
              </a:path>
            </a:pathLst>
          </a:custGeom>
          <a:solidFill>
            <a:srgbClr val="0609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8"/>
          <p:cNvSpPr/>
          <p:nvPr/>
        </p:nvSpPr>
        <p:spPr>
          <a:xfrm rot="2700000" flipH="1">
            <a:off x="3980654" y="3957432"/>
            <a:ext cx="4364253" cy="1984789"/>
          </a:xfrm>
          <a:prstGeom prst="round2DiagRect">
            <a:avLst>
              <a:gd name="adj1" fmla="val 46076"/>
              <a:gd name="adj2" fmla="val 0"/>
            </a:avLst>
          </a:prstGeom>
          <a:gradFill>
            <a:gsLst>
              <a:gs pos="0">
                <a:srgbClr val="0F9FE1">
                  <a:alpha val="24705"/>
                </a:srgbClr>
              </a:gs>
              <a:gs pos="21000">
                <a:srgbClr val="0F9FE1">
                  <a:alpha val="24705"/>
                </a:srgbClr>
              </a:gs>
              <a:gs pos="7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8"/>
          <p:cNvSpPr/>
          <p:nvPr/>
        </p:nvSpPr>
        <p:spPr>
          <a:xfrm rot="2700000">
            <a:off x="-2362629" y="3579430"/>
            <a:ext cx="7248306" cy="3761138"/>
          </a:xfrm>
          <a:custGeom>
            <a:avLst/>
            <a:gdLst/>
            <a:ahLst/>
            <a:cxnLst/>
            <a:rect l="l" t="t" r="r" b="b"/>
            <a:pathLst>
              <a:path w="7248306" h="3761138" extrusionOk="0">
                <a:moveTo>
                  <a:pt x="0" y="40482"/>
                </a:moveTo>
                <a:lnTo>
                  <a:pt x="78238" y="16196"/>
                </a:lnTo>
                <a:cubicBezTo>
                  <a:pt x="130132" y="5577"/>
                  <a:pt x="183863" y="0"/>
                  <a:pt x="238896" y="0"/>
                </a:cubicBezTo>
                <a:lnTo>
                  <a:pt x="6684619" y="0"/>
                </a:lnTo>
                <a:cubicBezTo>
                  <a:pt x="6904752" y="0"/>
                  <a:pt x="7104045" y="89227"/>
                  <a:pt x="7248305" y="233487"/>
                </a:cubicBezTo>
                <a:lnTo>
                  <a:pt x="7248306" y="233488"/>
                </a:lnTo>
                <a:lnTo>
                  <a:pt x="3720656" y="3761138"/>
                </a:lnTo>
                <a:close/>
              </a:path>
            </a:pathLst>
          </a:custGeom>
          <a:solidFill>
            <a:srgbClr val="0609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77542" y="5836607"/>
            <a:ext cx="2162752" cy="43585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8"/>
          <p:cNvSpPr/>
          <p:nvPr/>
        </p:nvSpPr>
        <p:spPr>
          <a:xfrm>
            <a:off x="0" y="3325040"/>
            <a:ext cx="1861093" cy="2929668"/>
          </a:xfrm>
          <a:custGeom>
            <a:avLst/>
            <a:gdLst/>
            <a:ahLst/>
            <a:cxnLst/>
            <a:rect l="l" t="t" r="r" b="b"/>
            <a:pathLst>
              <a:path w="1861093" h="2929668" extrusionOk="0">
                <a:moveTo>
                  <a:pt x="396260" y="0"/>
                </a:moveTo>
                <a:cubicBezTo>
                  <a:pt x="494183" y="1"/>
                  <a:pt x="592106" y="37357"/>
                  <a:pt x="666819" y="112070"/>
                </a:cubicBezTo>
                <a:lnTo>
                  <a:pt x="1749024" y="1194275"/>
                </a:lnTo>
                <a:cubicBezTo>
                  <a:pt x="1898450" y="1343701"/>
                  <a:pt x="1898450" y="1585969"/>
                  <a:pt x="1749024" y="1735394"/>
                </a:cubicBezTo>
                <a:lnTo>
                  <a:pt x="666819" y="2817599"/>
                </a:lnTo>
                <a:cubicBezTo>
                  <a:pt x="517393" y="2967025"/>
                  <a:pt x="275126" y="2967025"/>
                  <a:pt x="125700" y="2817599"/>
                </a:cubicBezTo>
                <a:lnTo>
                  <a:pt x="0" y="2691899"/>
                </a:lnTo>
                <a:lnTo>
                  <a:pt x="0" y="237770"/>
                </a:lnTo>
                <a:lnTo>
                  <a:pt x="125700" y="112070"/>
                </a:lnTo>
                <a:cubicBezTo>
                  <a:pt x="200413" y="37357"/>
                  <a:pt x="298336" y="1"/>
                  <a:pt x="396260" y="0"/>
                </a:cubicBezTo>
                <a:close/>
              </a:path>
            </a:pathLst>
          </a:custGeom>
          <a:gradFill>
            <a:gsLst>
              <a:gs pos="0">
                <a:srgbClr val="0F9FE1">
                  <a:alpha val="24705"/>
                </a:srgbClr>
              </a:gs>
              <a:gs pos="21000">
                <a:srgbClr val="0F9FE1">
                  <a:alpha val="24705"/>
                </a:srgbClr>
              </a:gs>
              <a:gs pos="7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8"/>
          <p:cNvSpPr/>
          <p:nvPr/>
        </p:nvSpPr>
        <p:spPr>
          <a:xfrm>
            <a:off x="7348861" y="897478"/>
            <a:ext cx="4019484" cy="4000522"/>
          </a:xfrm>
          <a:custGeom>
            <a:avLst/>
            <a:gdLst/>
            <a:ahLst/>
            <a:cxnLst/>
            <a:rect l="l" t="t" r="r" b="b"/>
            <a:pathLst>
              <a:path w="1060" h="1055" extrusionOk="0">
                <a:moveTo>
                  <a:pt x="529" y="0"/>
                </a:moveTo>
                <a:lnTo>
                  <a:pt x="529" y="0"/>
                </a:lnTo>
                <a:lnTo>
                  <a:pt x="503" y="2"/>
                </a:lnTo>
                <a:lnTo>
                  <a:pt x="475" y="4"/>
                </a:lnTo>
                <a:lnTo>
                  <a:pt x="449" y="6"/>
                </a:lnTo>
                <a:lnTo>
                  <a:pt x="423" y="12"/>
                </a:lnTo>
                <a:lnTo>
                  <a:pt x="397" y="18"/>
                </a:lnTo>
                <a:lnTo>
                  <a:pt x="373" y="24"/>
                </a:lnTo>
                <a:lnTo>
                  <a:pt x="349" y="32"/>
                </a:lnTo>
                <a:lnTo>
                  <a:pt x="323" y="42"/>
                </a:lnTo>
                <a:lnTo>
                  <a:pt x="301" y="52"/>
                </a:lnTo>
                <a:lnTo>
                  <a:pt x="277" y="64"/>
                </a:lnTo>
                <a:lnTo>
                  <a:pt x="254" y="76"/>
                </a:lnTo>
                <a:lnTo>
                  <a:pt x="234" y="90"/>
                </a:lnTo>
                <a:lnTo>
                  <a:pt x="212" y="106"/>
                </a:lnTo>
                <a:lnTo>
                  <a:pt x="192" y="122"/>
                </a:lnTo>
                <a:lnTo>
                  <a:pt x="174" y="138"/>
                </a:lnTo>
                <a:lnTo>
                  <a:pt x="154" y="156"/>
                </a:lnTo>
                <a:lnTo>
                  <a:pt x="138" y="174"/>
                </a:lnTo>
                <a:lnTo>
                  <a:pt x="120" y="191"/>
                </a:lnTo>
                <a:lnTo>
                  <a:pt x="106" y="211"/>
                </a:lnTo>
                <a:lnTo>
                  <a:pt x="90" y="233"/>
                </a:lnTo>
                <a:lnTo>
                  <a:pt x="76" y="255"/>
                </a:lnTo>
                <a:lnTo>
                  <a:pt x="64" y="277"/>
                </a:lnTo>
                <a:lnTo>
                  <a:pt x="52" y="299"/>
                </a:lnTo>
                <a:lnTo>
                  <a:pt x="42" y="323"/>
                </a:lnTo>
                <a:lnTo>
                  <a:pt x="32" y="347"/>
                </a:lnTo>
                <a:lnTo>
                  <a:pt x="24" y="371"/>
                </a:lnTo>
                <a:lnTo>
                  <a:pt x="16" y="397"/>
                </a:lnTo>
                <a:lnTo>
                  <a:pt x="10" y="421"/>
                </a:lnTo>
                <a:lnTo>
                  <a:pt x="6" y="447"/>
                </a:lnTo>
                <a:lnTo>
                  <a:pt x="2" y="475"/>
                </a:lnTo>
                <a:lnTo>
                  <a:pt x="0" y="501"/>
                </a:lnTo>
                <a:lnTo>
                  <a:pt x="0" y="528"/>
                </a:lnTo>
                <a:lnTo>
                  <a:pt x="0" y="528"/>
                </a:lnTo>
                <a:lnTo>
                  <a:pt x="0" y="554"/>
                </a:lnTo>
                <a:lnTo>
                  <a:pt x="2" y="582"/>
                </a:lnTo>
                <a:lnTo>
                  <a:pt x="6" y="608"/>
                </a:lnTo>
                <a:lnTo>
                  <a:pt x="10" y="634"/>
                </a:lnTo>
                <a:lnTo>
                  <a:pt x="16" y="660"/>
                </a:lnTo>
                <a:lnTo>
                  <a:pt x="24" y="684"/>
                </a:lnTo>
                <a:lnTo>
                  <a:pt x="32" y="708"/>
                </a:lnTo>
                <a:lnTo>
                  <a:pt x="42" y="734"/>
                </a:lnTo>
                <a:lnTo>
                  <a:pt x="52" y="756"/>
                </a:lnTo>
                <a:lnTo>
                  <a:pt x="64" y="780"/>
                </a:lnTo>
                <a:lnTo>
                  <a:pt x="76" y="802"/>
                </a:lnTo>
                <a:lnTo>
                  <a:pt x="90" y="822"/>
                </a:lnTo>
                <a:lnTo>
                  <a:pt x="106" y="844"/>
                </a:lnTo>
                <a:lnTo>
                  <a:pt x="120" y="864"/>
                </a:lnTo>
                <a:lnTo>
                  <a:pt x="138" y="881"/>
                </a:lnTo>
                <a:lnTo>
                  <a:pt x="154" y="901"/>
                </a:lnTo>
                <a:lnTo>
                  <a:pt x="174" y="917"/>
                </a:lnTo>
                <a:lnTo>
                  <a:pt x="192" y="935"/>
                </a:lnTo>
                <a:lnTo>
                  <a:pt x="212" y="949"/>
                </a:lnTo>
                <a:lnTo>
                  <a:pt x="234" y="965"/>
                </a:lnTo>
                <a:lnTo>
                  <a:pt x="254" y="979"/>
                </a:lnTo>
                <a:lnTo>
                  <a:pt x="277" y="991"/>
                </a:lnTo>
                <a:lnTo>
                  <a:pt x="301" y="1003"/>
                </a:lnTo>
                <a:lnTo>
                  <a:pt x="323" y="1013"/>
                </a:lnTo>
                <a:lnTo>
                  <a:pt x="349" y="1023"/>
                </a:lnTo>
                <a:lnTo>
                  <a:pt x="373" y="1031"/>
                </a:lnTo>
                <a:lnTo>
                  <a:pt x="397" y="1039"/>
                </a:lnTo>
                <a:lnTo>
                  <a:pt x="423" y="1045"/>
                </a:lnTo>
                <a:lnTo>
                  <a:pt x="449" y="1049"/>
                </a:lnTo>
                <a:lnTo>
                  <a:pt x="475" y="1053"/>
                </a:lnTo>
                <a:lnTo>
                  <a:pt x="503" y="1055"/>
                </a:lnTo>
                <a:lnTo>
                  <a:pt x="529" y="1055"/>
                </a:lnTo>
                <a:lnTo>
                  <a:pt x="529" y="1055"/>
                </a:lnTo>
                <a:lnTo>
                  <a:pt x="571" y="1053"/>
                </a:lnTo>
                <a:lnTo>
                  <a:pt x="613" y="1049"/>
                </a:lnTo>
                <a:lnTo>
                  <a:pt x="653" y="1041"/>
                </a:lnTo>
                <a:lnTo>
                  <a:pt x="691" y="1029"/>
                </a:lnTo>
                <a:lnTo>
                  <a:pt x="729" y="1017"/>
                </a:lnTo>
                <a:lnTo>
                  <a:pt x="765" y="999"/>
                </a:lnTo>
                <a:lnTo>
                  <a:pt x="802" y="981"/>
                </a:lnTo>
                <a:lnTo>
                  <a:pt x="834" y="959"/>
                </a:lnTo>
                <a:lnTo>
                  <a:pt x="866" y="935"/>
                </a:lnTo>
                <a:lnTo>
                  <a:pt x="896" y="909"/>
                </a:lnTo>
                <a:lnTo>
                  <a:pt x="922" y="881"/>
                </a:lnTo>
                <a:lnTo>
                  <a:pt x="948" y="852"/>
                </a:lnTo>
                <a:lnTo>
                  <a:pt x="970" y="820"/>
                </a:lnTo>
                <a:lnTo>
                  <a:pt x="992" y="788"/>
                </a:lnTo>
                <a:lnTo>
                  <a:pt x="1010" y="752"/>
                </a:lnTo>
                <a:lnTo>
                  <a:pt x="1026" y="716"/>
                </a:lnTo>
                <a:lnTo>
                  <a:pt x="806" y="716"/>
                </a:lnTo>
                <a:lnTo>
                  <a:pt x="806" y="716"/>
                </a:lnTo>
                <a:lnTo>
                  <a:pt x="781" y="746"/>
                </a:lnTo>
                <a:lnTo>
                  <a:pt x="753" y="776"/>
                </a:lnTo>
                <a:lnTo>
                  <a:pt x="721" y="800"/>
                </a:lnTo>
                <a:lnTo>
                  <a:pt x="705" y="810"/>
                </a:lnTo>
                <a:lnTo>
                  <a:pt x="687" y="822"/>
                </a:lnTo>
                <a:lnTo>
                  <a:pt x="669" y="830"/>
                </a:lnTo>
                <a:lnTo>
                  <a:pt x="651" y="838"/>
                </a:lnTo>
                <a:lnTo>
                  <a:pt x="633" y="844"/>
                </a:lnTo>
                <a:lnTo>
                  <a:pt x="613" y="850"/>
                </a:lnTo>
                <a:lnTo>
                  <a:pt x="593" y="854"/>
                </a:lnTo>
                <a:lnTo>
                  <a:pt x="573" y="858"/>
                </a:lnTo>
                <a:lnTo>
                  <a:pt x="551" y="860"/>
                </a:lnTo>
                <a:lnTo>
                  <a:pt x="529" y="860"/>
                </a:lnTo>
                <a:lnTo>
                  <a:pt x="529" y="860"/>
                </a:lnTo>
                <a:lnTo>
                  <a:pt x="495" y="860"/>
                </a:lnTo>
                <a:lnTo>
                  <a:pt x="463" y="854"/>
                </a:lnTo>
                <a:lnTo>
                  <a:pt x="431" y="846"/>
                </a:lnTo>
                <a:lnTo>
                  <a:pt x="401" y="834"/>
                </a:lnTo>
                <a:lnTo>
                  <a:pt x="371" y="820"/>
                </a:lnTo>
                <a:lnTo>
                  <a:pt x="343" y="804"/>
                </a:lnTo>
                <a:lnTo>
                  <a:pt x="317" y="784"/>
                </a:lnTo>
                <a:lnTo>
                  <a:pt x="295" y="764"/>
                </a:lnTo>
                <a:lnTo>
                  <a:pt x="273" y="740"/>
                </a:lnTo>
                <a:lnTo>
                  <a:pt x="252" y="714"/>
                </a:lnTo>
                <a:lnTo>
                  <a:pt x="236" y="686"/>
                </a:lnTo>
                <a:lnTo>
                  <a:pt x="222" y="656"/>
                </a:lnTo>
                <a:lnTo>
                  <a:pt x="210" y="626"/>
                </a:lnTo>
                <a:lnTo>
                  <a:pt x="202" y="594"/>
                </a:lnTo>
                <a:lnTo>
                  <a:pt x="196" y="562"/>
                </a:lnTo>
                <a:lnTo>
                  <a:pt x="196" y="528"/>
                </a:lnTo>
                <a:lnTo>
                  <a:pt x="196" y="528"/>
                </a:lnTo>
                <a:lnTo>
                  <a:pt x="196" y="495"/>
                </a:lnTo>
                <a:lnTo>
                  <a:pt x="202" y="461"/>
                </a:lnTo>
                <a:lnTo>
                  <a:pt x="210" y="429"/>
                </a:lnTo>
                <a:lnTo>
                  <a:pt x="222" y="399"/>
                </a:lnTo>
                <a:lnTo>
                  <a:pt x="236" y="369"/>
                </a:lnTo>
                <a:lnTo>
                  <a:pt x="252" y="341"/>
                </a:lnTo>
                <a:lnTo>
                  <a:pt x="273" y="317"/>
                </a:lnTo>
                <a:lnTo>
                  <a:pt x="295" y="293"/>
                </a:lnTo>
                <a:lnTo>
                  <a:pt x="317" y="271"/>
                </a:lnTo>
                <a:lnTo>
                  <a:pt x="343" y="251"/>
                </a:lnTo>
                <a:lnTo>
                  <a:pt x="371" y="235"/>
                </a:lnTo>
                <a:lnTo>
                  <a:pt x="401" y="221"/>
                </a:lnTo>
                <a:lnTo>
                  <a:pt x="431" y="209"/>
                </a:lnTo>
                <a:lnTo>
                  <a:pt x="463" y="201"/>
                </a:lnTo>
                <a:lnTo>
                  <a:pt x="495" y="197"/>
                </a:lnTo>
                <a:lnTo>
                  <a:pt x="529" y="195"/>
                </a:lnTo>
                <a:lnTo>
                  <a:pt x="529" y="195"/>
                </a:lnTo>
                <a:lnTo>
                  <a:pt x="559" y="195"/>
                </a:lnTo>
                <a:lnTo>
                  <a:pt x="589" y="199"/>
                </a:lnTo>
                <a:lnTo>
                  <a:pt x="617" y="207"/>
                </a:lnTo>
                <a:lnTo>
                  <a:pt x="645" y="215"/>
                </a:lnTo>
                <a:lnTo>
                  <a:pt x="671" y="225"/>
                </a:lnTo>
                <a:lnTo>
                  <a:pt x="697" y="239"/>
                </a:lnTo>
                <a:lnTo>
                  <a:pt x="719" y="255"/>
                </a:lnTo>
                <a:lnTo>
                  <a:pt x="743" y="271"/>
                </a:lnTo>
                <a:lnTo>
                  <a:pt x="763" y="291"/>
                </a:lnTo>
                <a:lnTo>
                  <a:pt x="783" y="311"/>
                </a:lnTo>
                <a:lnTo>
                  <a:pt x="800" y="333"/>
                </a:lnTo>
                <a:lnTo>
                  <a:pt x="816" y="357"/>
                </a:lnTo>
                <a:lnTo>
                  <a:pt x="830" y="381"/>
                </a:lnTo>
                <a:lnTo>
                  <a:pt x="842" y="407"/>
                </a:lnTo>
                <a:lnTo>
                  <a:pt x="850" y="435"/>
                </a:lnTo>
                <a:lnTo>
                  <a:pt x="858" y="463"/>
                </a:lnTo>
                <a:lnTo>
                  <a:pt x="315" y="463"/>
                </a:lnTo>
                <a:lnTo>
                  <a:pt x="315" y="626"/>
                </a:lnTo>
                <a:lnTo>
                  <a:pt x="850" y="626"/>
                </a:lnTo>
                <a:lnTo>
                  <a:pt x="870" y="626"/>
                </a:lnTo>
                <a:lnTo>
                  <a:pt x="1050" y="626"/>
                </a:lnTo>
                <a:lnTo>
                  <a:pt x="1050" y="626"/>
                </a:lnTo>
                <a:lnTo>
                  <a:pt x="1054" y="602"/>
                </a:lnTo>
                <a:lnTo>
                  <a:pt x="1058" y="578"/>
                </a:lnTo>
                <a:lnTo>
                  <a:pt x="1060" y="552"/>
                </a:lnTo>
                <a:lnTo>
                  <a:pt x="1060" y="528"/>
                </a:lnTo>
                <a:lnTo>
                  <a:pt x="1060" y="528"/>
                </a:lnTo>
                <a:lnTo>
                  <a:pt x="1058" y="501"/>
                </a:lnTo>
                <a:lnTo>
                  <a:pt x="1056" y="475"/>
                </a:lnTo>
                <a:lnTo>
                  <a:pt x="1054" y="447"/>
                </a:lnTo>
                <a:lnTo>
                  <a:pt x="1048" y="421"/>
                </a:lnTo>
                <a:lnTo>
                  <a:pt x="1042" y="397"/>
                </a:lnTo>
                <a:lnTo>
                  <a:pt x="1036" y="371"/>
                </a:lnTo>
                <a:lnTo>
                  <a:pt x="1028" y="347"/>
                </a:lnTo>
                <a:lnTo>
                  <a:pt x="1018" y="323"/>
                </a:lnTo>
                <a:lnTo>
                  <a:pt x="1008" y="299"/>
                </a:lnTo>
                <a:lnTo>
                  <a:pt x="996" y="277"/>
                </a:lnTo>
                <a:lnTo>
                  <a:pt x="984" y="255"/>
                </a:lnTo>
                <a:lnTo>
                  <a:pt x="970" y="233"/>
                </a:lnTo>
                <a:lnTo>
                  <a:pt x="954" y="211"/>
                </a:lnTo>
                <a:lnTo>
                  <a:pt x="938" y="191"/>
                </a:lnTo>
                <a:lnTo>
                  <a:pt x="922" y="174"/>
                </a:lnTo>
                <a:lnTo>
                  <a:pt x="904" y="156"/>
                </a:lnTo>
                <a:lnTo>
                  <a:pt x="886" y="138"/>
                </a:lnTo>
                <a:lnTo>
                  <a:pt x="868" y="122"/>
                </a:lnTo>
                <a:lnTo>
                  <a:pt x="848" y="106"/>
                </a:lnTo>
                <a:lnTo>
                  <a:pt x="826" y="90"/>
                </a:lnTo>
                <a:lnTo>
                  <a:pt x="804" y="76"/>
                </a:lnTo>
                <a:lnTo>
                  <a:pt x="781" y="64"/>
                </a:lnTo>
                <a:lnTo>
                  <a:pt x="759" y="52"/>
                </a:lnTo>
                <a:lnTo>
                  <a:pt x="735" y="42"/>
                </a:lnTo>
                <a:lnTo>
                  <a:pt x="711" y="32"/>
                </a:lnTo>
                <a:lnTo>
                  <a:pt x="687" y="24"/>
                </a:lnTo>
                <a:lnTo>
                  <a:pt x="661" y="18"/>
                </a:lnTo>
                <a:lnTo>
                  <a:pt x="637" y="12"/>
                </a:lnTo>
                <a:lnTo>
                  <a:pt x="611" y="6"/>
                </a:lnTo>
                <a:lnTo>
                  <a:pt x="583" y="4"/>
                </a:lnTo>
                <a:lnTo>
                  <a:pt x="557" y="2"/>
                </a:lnTo>
                <a:lnTo>
                  <a:pt x="529" y="0"/>
                </a:lnTo>
                <a:lnTo>
                  <a:pt x="529" y="0"/>
                </a:ln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 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30"/>
          <p:cNvGrpSpPr/>
          <p:nvPr/>
        </p:nvGrpSpPr>
        <p:grpSpPr>
          <a:xfrm>
            <a:off x="8242300" y="-9525"/>
            <a:ext cx="3949700" cy="5110390"/>
            <a:chOff x="8242300" y="-9525"/>
            <a:chExt cx="3949700" cy="5110390"/>
          </a:xfrm>
        </p:grpSpPr>
        <p:sp>
          <p:nvSpPr>
            <p:cNvPr id="125" name="Google Shape;125;p30"/>
            <p:cNvSpPr/>
            <p:nvPr/>
          </p:nvSpPr>
          <p:spPr>
            <a:xfrm>
              <a:off x="9824498" y="-9525"/>
              <a:ext cx="2367502" cy="5110390"/>
            </a:xfrm>
            <a:custGeom>
              <a:avLst/>
              <a:gdLst/>
              <a:ahLst/>
              <a:cxnLst/>
              <a:rect l="l" t="t" r="r" b="b"/>
              <a:pathLst>
                <a:path w="2367502" h="5110390" extrusionOk="0">
                  <a:moveTo>
                    <a:pt x="2367502" y="0"/>
                  </a:moveTo>
                  <a:lnTo>
                    <a:pt x="2367502" y="5110351"/>
                  </a:lnTo>
                  <a:lnTo>
                    <a:pt x="2315857" y="5110390"/>
                  </a:lnTo>
                  <a:lnTo>
                    <a:pt x="189523" y="1427472"/>
                  </a:lnTo>
                  <a:cubicBezTo>
                    <a:pt x="-54687" y="1004486"/>
                    <a:pt x="-55315" y="507607"/>
                    <a:pt x="144074" y="98869"/>
                  </a:cubicBezTo>
                  <a:lnTo>
                    <a:pt x="197451" y="1636"/>
                  </a:lnTo>
                  <a:lnTo>
                    <a:pt x="236750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4063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0"/>
            <p:cNvSpPr/>
            <p:nvPr/>
          </p:nvSpPr>
          <p:spPr>
            <a:xfrm flipH="1">
              <a:off x="8242300" y="0"/>
              <a:ext cx="3949700" cy="3048000"/>
            </a:xfrm>
            <a:custGeom>
              <a:avLst/>
              <a:gdLst/>
              <a:ahLst/>
              <a:cxnLst/>
              <a:rect l="l" t="t" r="r" b="b"/>
              <a:pathLst>
                <a:path w="3949700" h="3048000" extrusionOk="0">
                  <a:moveTo>
                    <a:pt x="2527300" y="3048000"/>
                  </a:moveTo>
                  <a:lnTo>
                    <a:pt x="0" y="0"/>
                  </a:lnTo>
                  <a:lnTo>
                    <a:pt x="3949700" y="0"/>
                  </a:lnTo>
                  <a:lnTo>
                    <a:pt x="2527300" y="3048000"/>
                  </a:lnTo>
                  <a:close/>
                </a:path>
              </a:pathLst>
            </a:custGeom>
            <a:gradFill>
              <a:gsLst>
                <a:gs pos="0">
                  <a:srgbClr val="060943">
                    <a:alpha val="0"/>
                  </a:srgbClr>
                </a:gs>
                <a:gs pos="26000">
                  <a:srgbClr val="060943">
                    <a:alpha val="0"/>
                  </a:srgbClr>
                </a:gs>
                <a:gs pos="100000">
                  <a:srgbClr val="FFFFFF">
                    <a:alpha val="8627"/>
                  </a:srgbClr>
                </a:gs>
              </a:gsLst>
              <a:lin ang="12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30"/>
          <p:cNvSpPr/>
          <p:nvPr/>
        </p:nvSpPr>
        <p:spPr>
          <a:xfrm flipH="1">
            <a:off x="7510353" y="-39756"/>
            <a:ext cx="1839056" cy="1419207"/>
          </a:xfrm>
          <a:custGeom>
            <a:avLst/>
            <a:gdLst/>
            <a:ahLst/>
            <a:cxnLst/>
            <a:rect l="l" t="t" r="r" b="b"/>
            <a:pathLst>
              <a:path w="3949700" h="3048000" extrusionOk="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>
            <a:gsLst>
              <a:gs pos="0">
                <a:srgbClr val="060943">
                  <a:alpha val="0"/>
                </a:srgbClr>
              </a:gs>
              <a:gs pos="26000">
                <a:srgbClr val="060943">
                  <a:alpha val="0"/>
                </a:srgbClr>
              </a:gs>
              <a:gs pos="100000">
                <a:srgbClr val="FFFFFF">
                  <a:alpha val="8627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0"/>
          <p:cNvSpPr/>
          <p:nvPr/>
        </p:nvSpPr>
        <p:spPr>
          <a:xfrm>
            <a:off x="1531621" y="3456426"/>
            <a:ext cx="9112348" cy="813834"/>
          </a:xfrm>
          <a:prstGeom prst="roundRect">
            <a:avLst>
              <a:gd name="adj" fmla="val 50000"/>
            </a:avLst>
          </a:prstGeom>
          <a:solidFill>
            <a:srgbClr val="F2F2F2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0"/>
          <p:cNvSpPr/>
          <p:nvPr/>
        </p:nvSpPr>
        <p:spPr>
          <a:xfrm rot="10800000" flipH="1">
            <a:off x="4945737" y="3794202"/>
            <a:ext cx="2304257" cy="14401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0"/>
          <p:cNvSpPr/>
          <p:nvPr/>
        </p:nvSpPr>
        <p:spPr>
          <a:xfrm rot="10800000" flipH="1">
            <a:off x="7682726" y="3794202"/>
            <a:ext cx="2304257" cy="14401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/>
          <p:nvPr/>
        </p:nvSpPr>
        <p:spPr>
          <a:xfrm rot="10800000" flipH="1">
            <a:off x="2207568" y="3794201"/>
            <a:ext cx="2305437" cy="14401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title"/>
          </p:nvPr>
        </p:nvSpPr>
        <p:spPr>
          <a:xfrm>
            <a:off x="442415" y="365126"/>
            <a:ext cx="11361658" cy="94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ato"/>
              <a:buNone/>
              <a:defRPr sz="3600" i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0"/>
          <p:cNvSpPr/>
          <p:nvPr/>
        </p:nvSpPr>
        <p:spPr>
          <a:xfrm>
            <a:off x="1704350" y="3578179"/>
            <a:ext cx="576064" cy="576064"/>
          </a:xfrm>
          <a:prstGeom prst="donut">
            <a:avLst>
              <a:gd name="adj" fmla="val 25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0"/>
          <p:cNvSpPr/>
          <p:nvPr/>
        </p:nvSpPr>
        <p:spPr>
          <a:xfrm>
            <a:off x="4441339" y="3578179"/>
            <a:ext cx="576064" cy="576064"/>
          </a:xfrm>
          <a:prstGeom prst="donut">
            <a:avLst>
              <a:gd name="adj" fmla="val 25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0"/>
          <p:cNvSpPr/>
          <p:nvPr/>
        </p:nvSpPr>
        <p:spPr>
          <a:xfrm>
            <a:off x="7178328" y="3578179"/>
            <a:ext cx="576064" cy="576064"/>
          </a:xfrm>
          <a:prstGeom prst="donut">
            <a:avLst>
              <a:gd name="adj" fmla="val 25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0"/>
          <p:cNvSpPr/>
          <p:nvPr/>
        </p:nvSpPr>
        <p:spPr>
          <a:xfrm>
            <a:off x="9915314" y="3578179"/>
            <a:ext cx="576064" cy="576064"/>
          </a:xfrm>
          <a:prstGeom prst="donut">
            <a:avLst>
              <a:gd name="adj" fmla="val 25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0"/>
          <p:cNvSpPr/>
          <p:nvPr/>
        </p:nvSpPr>
        <p:spPr>
          <a:xfrm>
            <a:off x="1920382" y="3794211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0"/>
          <p:cNvSpPr/>
          <p:nvPr/>
        </p:nvSpPr>
        <p:spPr>
          <a:xfrm>
            <a:off x="4657370" y="3794211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0"/>
          <p:cNvSpPr/>
          <p:nvPr/>
        </p:nvSpPr>
        <p:spPr>
          <a:xfrm>
            <a:off x="7394358" y="3794211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0"/>
          <p:cNvSpPr/>
          <p:nvPr/>
        </p:nvSpPr>
        <p:spPr>
          <a:xfrm>
            <a:off x="10131346" y="3794211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0"/>
          <p:cNvSpPr txBox="1">
            <a:spLocks noGrp="1"/>
          </p:cNvSpPr>
          <p:nvPr>
            <p:ph type="sldNum" idx="12"/>
          </p:nvPr>
        </p:nvSpPr>
        <p:spPr>
          <a:xfrm>
            <a:off x="912679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42" name="Google Shape;142;p30"/>
          <p:cNvCxnSpPr/>
          <p:nvPr/>
        </p:nvCxnSpPr>
        <p:spPr>
          <a:xfrm>
            <a:off x="618978" y="6547373"/>
            <a:ext cx="10890044" cy="0"/>
          </a:xfrm>
          <a:prstGeom prst="straightConnector1">
            <a:avLst/>
          </a:prstGeom>
          <a:noFill/>
          <a:ln w="9525" cap="flat" cmpd="sng">
            <a:solidFill>
              <a:schemeClr val="accent6">
                <a:alpha val="3764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p30"/>
          <p:cNvSpPr txBox="1">
            <a:spLocks noGrp="1"/>
          </p:cNvSpPr>
          <p:nvPr>
            <p:ph type="body" idx="1"/>
          </p:nvPr>
        </p:nvSpPr>
        <p:spPr>
          <a:xfrm>
            <a:off x="1026354" y="2300486"/>
            <a:ext cx="1857375" cy="80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/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Char char="•"/>
              <a:defRPr sz="1050"/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/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2"/>
          </p:nvPr>
        </p:nvSpPr>
        <p:spPr>
          <a:xfrm>
            <a:off x="3839892" y="5304891"/>
            <a:ext cx="1857375" cy="80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/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Char char="•"/>
              <a:defRPr sz="1050"/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/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30"/>
          <p:cNvSpPr txBox="1">
            <a:spLocks noGrp="1"/>
          </p:cNvSpPr>
          <p:nvPr>
            <p:ph type="body" idx="3"/>
          </p:nvPr>
        </p:nvSpPr>
        <p:spPr>
          <a:xfrm>
            <a:off x="9304607" y="5304891"/>
            <a:ext cx="1857375" cy="80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/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Char char="•"/>
              <a:defRPr sz="1050"/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/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body" idx="4"/>
          </p:nvPr>
        </p:nvSpPr>
        <p:spPr>
          <a:xfrm>
            <a:off x="6541478" y="2300486"/>
            <a:ext cx="1857375" cy="80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/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Char char="•"/>
              <a:defRPr sz="1050"/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/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0"/>
          <p:cNvSpPr/>
          <p:nvPr/>
        </p:nvSpPr>
        <p:spPr>
          <a:xfrm flipH="1">
            <a:off x="8242300" y="-65156"/>
            <a:ext cx="3949700" cy="3048000"/>
          </a:xfrm>
          <a:custGeom>
            <a:avLst/>
            <a:gdLst/>
            <a:ahLst/>
            <a:cxnLst/>
            <a:rect l="l" t="t" r="r" b="b"/>
            <a:pathLst>
              <a:path w="3949700" h="3048000" extrusionOk="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>
            <a:gsLst>
              <a:gs pos="0">
                <a:srgbClr val="060943">
                  <a:alpha val="0"/>
                </a:srgbClr>
              </a:gs>
              <a:gs pos="26000">
                <a:srgbClr val="060943">
                  <a:alpha val="0"/>
                </a:srgbClr>
              </a:gs>
              <a:gs pos="100000">
                <a:srgbClr val="FFFFFF">
                  <a:alpha val="8627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8" name="Google Shape;148;p30"/>
          <p:cNvCxnSpPr/>
          <p:nvPr/>
        </p:nvCxnSpPr>
        <p:spPr>
          <a:xfrm>
            <a:off x="2006600" y="3263900"/>
            <a:ext cx="0" cy="444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miter lim="800000"/>
            <a:headEnd type="oval" w="med" len="med"/>
            <a:tailEnd type="none" w="sm" len="sm"/>
          </a:ln>
        </p:spPr>
      </p:cxnSp>
      <p:cxnSp>
        <p:nvCxnSpPr>
          <p:cNvPr id="149" name="Google Shape;149;p30"/>
          <p:cNvCxnSpPr/>
          <p:nvPr/>
        </p:nvCxnSpPr>
        <p:spPr>
          <a:xfrm>
            <a:off x="7467600" y="3086100"/>
            <a:ext cx="0" cy="444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miter lim="800000"/>
            <a:headEnd type="oval" w="med" len="med"/>
            <a:tailEnd type="none" w="sm" len="sm"/>
          </a:ln>
        </p:spPr>
      </p:cxnSp>
      <p:cxnSp>
        <p:nvCxnSpPr>
          <p:cNvPr id="150" name="Google Shape;150;p30"/>
          <p:cNvCxnSpPr/>
          <p:nvPr/>
        </p:nvCxnSpPr>
        <p:spPr>
          <a:xfrm>
            <a:off x="4737100" y="4140200"/>
            <a:ext cx="0" cy="444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miter lim="800000"/>
            <a:headEnd type="none" w="sm" len="sm"/>
            <a:tailEnd type="oval" w="med" len="med"/>
          </a:ln>
        </p:spPr>
      </p:cxnSp>
      <p:cxnSp>
        <p:nvCxnSpPr>
          <p:cNvPr id="151" name="Google Shape;151;p30"/>
          <p:cNvCxnSpPr/>
          <p:nvPr/>
        </p:nvCxnSpPr>
        <p:spPr>
          <a:xfrm>
            <a:off x="10198100" y="4140200"/>
            <a:ext cx="0" cy="444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miter lim="800000"/>
            <a:headEnd type="none" w="sm" len="sm"/>
            <a:tailEnd type="oval" w="med" len="med"/>
          </a:ln>
        </p:spPr>
      </p:cxnSp>
      <p:sp>
        <p:nvSpPr>
          <p:cNvPr id="152" name="Google Shape;152;p30"/>
          <p:cNvSpPr/>
          <p:nvPr/>
        </p:nvSpPr>
        <p:spPr>
          <a:xfrm>
            <a:off x="-1" y="4833298"/>
            <a:ext cx="2454008" cy="2024702"/>
          </a:xfrm>
          <a:custGeom>
            <a:avLst/>
            <a:gdLst/>
            <a:ahLst/>
            <a:cxnLst/>
            <a:rect l="l" t="t" r="r" b="b"/>
            <a:pathLst>
              <a:path w="2454008" h="2024702" extrusionOk="0">
                <a:moveTo>
                  <a:pt x="600483" y="0"/>
                </a:moveTo>
                <a:cubicBezTo>
                  <a:pt x="1624157" y="0"/>
                  <a:pt x="2454008" y="829851"/>
                  <a:pt x="2454008" y="1853525"/>
                </a:cubicBezTo>
                <a:lnTo>
                  <a:pt x="2445364" y="2024702"/>
                </a:lnTo>
                <a:lnTo>
                  <a:pt x="1972498" y="2024702"/>
                </a:lnTo>
                <a:lnTo>
                  <a:pt x="1977031" y="1995000"/>
                </a:lnTo>
                <a:cubicBezTo>
                  <a:pt x="1981755" y="1948484"/>
                  <a:pt x="1984175" y="1901287"/>
                  <a:pt x="1984175" y="1853525"/>
                </a:cubicBezTo>
                <a:cubicBezTo>
                  <a:pt x="1984175" y="1089332"/>
                  <a:pt x="1364675" y="469832"/>
                  <a:pt x="600482" y="469832"/>
                </a:cubicBezTo>
                <a:cubicBezTo>
                  <a:pt x="409434" y="469832"/>
                  <a:pt x="227429" y="508551"/>
                  <a:pt x="61886" y="578569"/>
                </a:cubicBezTo>
                <a:lnTo>
                  <a:pt x="0" y="608382"/>
                </a:lnTo>
                <a:lnTo>
                  <a:pt x="0" y="101376"/>
                </a:lnTo>
                <a:lnTo>
                  <a:pt x="49301" y="83331"/>
                </a:lnTo>
                <a:cubicBezTo>
                  <a:pt x="223419" y="29175"/>
                  <a:pt x="408544" y="0"/>
                  <a:pt x="600483" y="0"/>
                </a:cubicBezTo>
                <a:close/>
              </a:path>
            </a:pathLst>
          </a:custGeom>
          <a:solidFill>
            <a:schemeClr val="accent3">
              <a:alpha val="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2414" y="6436967"/>
            <a:ext cx="1011736" cy="203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wo Content">
  <p:cSld name="Tittle and Two Conten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783013"/>
          </a:xfrm>
          <a:prstGeom prst="rect">
            <a:avLst/>
          </a:prstGeom>
          <a:noFill/>
          <a:ln>
            <a:noFill/>
          </a:ln>
        </p:spPr>
      </p:sp>
      <p:pic>
        <p:nvPicPr>
          <p:cNvPr id="156" name="Google Shape;156;p31"/>
          <p:cNvPicPr preferRelativeResize="0"/>
          <p:nvPr/>
        </p:nvPicPr>
        <p:blipFill rotWithShape="1">
          <a:blip r:embed="rId2">
            <a:alphaModFix/>
          </a:blip>
          <a:srcRect l="1016" t="32119" r="-99" b="20782"/>
          <a:stretch/>
        </p:blipFill>
        <p:spPr>
          <a:xfrm rot="10800000">
            <a:off x="0" y="0"/>
            <a:ext cx="12192000" cy="380551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1"/>
          <p:cNvSpPr/>
          <p:nvPr/>
        </p:nvSpPr>
        <p:spPr>
          <a:xfrm>
            <a:off x="1" y="0"/>
            <a:ext cx="12192000" cy="3832412"/>
          </a:xfrm>
          <a:prstGeom prst="rect">
            <a:avLst/>
          </a:prstGeom>
          <a:gradFill>
            <a:gsLst>
              <a:gs pos="0">
                <a:schemeClr val="lt1"/>
              </a:gs>
              <a:gs pos="99000">
                <a:srgbClr val="FFFFFF">
                  <a:alpha val="57647"/>
                </a:srgbClr>
              </a:gs>
              <a:gs pos="100000">
                <a:srgbClr val="FFFFFF">
                  <a:alpha val="57647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1"/>
          <p:cNvSpPr/>
          <p:nvPr/>
        </p:nvSpPr>
        <p:spPr>
          <a:xfrm rot="2700000">
            <a:off x="-1838411" y="3016665"/>
            <a:ext cx="7719639" cy="4876741"/>
          </a:xfrm>
          <a:custGeom>
            <a:avLst/>
            <a:gdLst/>
            <a:ahLst/>
            <a:cxnLst/>
            <a:rect l="l" t="t" r="r" b="b"/>
            <a:pathLst>
              <a:path w="4790192" h="3026116" extrusionOk="0">
                <a:moveTo>
                  <a:pt x="240484" y="240484"/>
                </a:moveTo>
                <a:cubicBezTo>
                  <a:pt x="389066" y="91901"/>
                  <a:pt x="594332" y="0"/>
                  <a:pt x="821061" y="0"/>
                </a:cubicBezTo>
                <a:lnTo>
                  <a:pt x="4105209" y="0"/>
                </a:lnTo>
                <a:cubicBezTo>
                  <a:pt x="4388621" y="0"/>
                  <a:pt x="4638495" y="143595"/>
                  <a:pt x="4786046" y="361998"/>
                </a:cubicBezTo>
                <a:lnTo>
                  <a:pt x="4790192" y="368823"/>
                </a:lnTo>
                <a:lnTo>
                  <a:pt x="2132900" y="3026116"/>
                </a:lnTo>
                <a:lnTo>
                  <a:pt x="0" y="893216"/>
                </a:lnTo>
                <a:lnTo>
                  <a:pt x="0" y="821061"/>
                </a:lnTo>
                <a:cubicBezTo>
                  <a:pt x="0" y="594332"/>
                  <a:pt x="91901" y="389066"/>
                  <a:pt x="240484" y="240484"/>
                </a:cubicBezTo>
                <a:close/>
              </a:path>
            </a:pathLst>
          </a:custGeom>
          <a:solidFill>
            <a:srgbClr val="0F9FE1">
              <a:alpha val="6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1"/>
          <p:cNvSpPr txBox="1">
            <a:spLocks noGrp="1"/>
          </p:cNvSpPr>
          <p:nvPr>
            <p:ph type="sldNum" idx="12"/>
          </p:nvPr>
        </p:nvSpPr>
        <p:spPr>
          <a:xfrm>
            <a:off x="912679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60" name="Google Shape;160;p31"/>
          <p:cNvCxnSpPr/>
          <p:nvPr/>
        </p:nvCxnSpPr>
        <p:spPr>
          <a:xfrm>
            <a:off x="5619135" y="6547373"/>
            <a:ext cx="5889887" cy="0"/>
          </a:xfrm>
          <a:prstGeom prst="straightConnector1">
            <a:avLst/>
          </a:prstGeom>
          <a:noFill/>
          <a:ln w="9525" cap="flat" cmpd="sng">
            <a:solidFill>
              <a:schemeClr val="accent6">
                <a:alpha val="3764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1" name="Google Shape;161;p31"/>
          <p:cNvSpPr txBox="1">
            <a:spLocks noGrp="1"/>
          </p:cNvSpPr>
          <p:nvPr>
            <p:ph type="title"/>
          </p:nvPr>
        </p:nvSpPr>
        <p:spPr>
          <a:xfrm>
            <a:off x="464127" y="342910"/>
            <a:ext cx="11236037" cy="99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ato"/>
              <a:buNone/>
              <a:defRPr sz="3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2" name="Google Shape;162;p31"/>
          <p:cNvGrpSpPr/>
          <p:nvPr/>
        </p:nvGrpSpPr>
        <p:grpSpPr>
          <a:xfrm>
            <a:off x="498763" y="2369129"/>
            <a:ext cx="11180619" cy="3699163"/>
            <a:chOff x="498764" y="2223655"/>
            <a:chExt cx="10993582" cy="3699163"/>
          </a:xfrm>
        </p:grpSpPr>
        <p:sp>
          <p:nvSpPr>
            <p:cNvPr id="163" name="Google Shape;163;p31"/>
            <p:cNvSpPr/>
            <p:nvPr/>
          </p:nvSpPr>
          <p:spPr>
            <a:xfrm>
              <a:off x="498764" y="2223655"/>
              <a:ext cx="5237018" cy="3699163"/>
            </a:xfrm>
            <a:prstGeom prst="roundRect">
              <a:avLst>
                <a:gd name="adj" fmla="val 5431"/>
              </a:avLst>
            </a:prstGeom>
            <a:solidFill>
              <a:schemeClr val="accent1"/>
            </a:solidFill>
            <a:ln w="12700" cap="flat" cmpd="sng">
              <a:solidFill>
                <a:srgbClr val="04063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31"/>
            <p:cNvSpPr/>
            <p:nvPr/>
          </p:nvSpPr>
          <p:spPr>
            <a:xfrm>
              <a:off x="6255328" y="2223655"/>
              <a:ext cx="5237018" cy="3699163"/>
            </a:xfrm>
            <a:prstGeom prst="roundRect">
              <a:avLst>
                <a:gd name="adj" fmla="val 5431"/>
              </a:avLst>
            </a:prstGeom>
            <a:solidFill>
              <a:schemeClr val="accent1"/>
            </a:solidFill>
            <a:ln w="12700" cap="flat" cmpd="sng">
              <a:solidFill>
                <a:srgbClr val="04063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31"/>
          <p:cNvSpPr/>
          <p:nvPr/>
        </p:nvSpPr>
        <p:spPr>
          <a:xfrm rot="-2700000">
            <a:off x="2577190" y="1859015"/>
            <a:ext cx="1105238" cy="10893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60943"/>
              </a:gs>
              <a:gs pos="10000">
                <a:srgbClr val="060943"/>
              </a:gs>
              <a:gs pos="100000">
                <a:srgbClr val="0F9FE1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1"/>
          <p:cNvSpPr/>
          <p:nvPr/>
        </p:nvSpPr>
        <p:spPr>
          <a:xfrm rot="-2700000">
            <a:off x="8529073" y="1859014"/>
            <a:ext cx="1105238" cy="10893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60943"/>
              </a:gs>
              <a:gs pos="10000">
                <a:srgbClr val="060943"/>
              </a:gs>
              <a:gs pos="100000">
                <a:srgbClr val="0F9FE1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810491" y="3176444"/>
            <a:ext cx="4710545" cy="121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body" idx="3"/>
          </p:nvPr>
        </p:nvSpPr>
        <p:spPr>
          <a:xfrm>
            <a:off x="6684818" y="3176444"/>
            <a:ext cx="4710545" cy="121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body" idx="4"/>
          </p:nvPr>
        </p:nvSpPr>
        <p:spPr>
          <a:xfrm>
            <a:off x="823277" y="4640897"/>
            <a:ext cx="4800283" cy="73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body" idx="5"/>
          </p:nvPr>
        </p:nvSpPr>
        <p:spPr>
          <a:xfrm>
            <a:off x="6705600" y="4640897"/>
            <a:ext cx="4800283" cy="73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1" name="Google Shape;17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414" y="6436967"/>
            <a:ext cx="1011736" cy="203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>
            <a:spLocks noGrp="1"/>
          </p:cNvSpPr>
          <p:nvPr>
            <p:ph type="pic" idx="2"/>
          </p:nvPr>
        </p:nvSpPr>
        <p:spPr>
          <a:xfrm>
            <a:off x="0" y="0"/>
            <a:ext cx="7001301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1" name="Google Shape;191;p33"/>
          <p:cNvPicPr preferRelativeResize="0"/>
          <p:nvPr/>
        </p:nvPicPr>
        <p:blipFill rotWithShape="1">
          <a:blip r:embed="rId2">
            <a:alphaModFix/>
          </a:blip>
          <a:srcRect l="10927" r="20123"/>
          <a:stretch/>
        </p:blipFill>
        <p:spPr>
          <a:xfrm flipH="1">
            <a:off x="0" y="0"/>
            <a:ext cx="7086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3"/>
          <p:cNvSpPr/>
          <p:nvPr/>
        </p:nvSpPr>
        <p:spPr>
          <a:xfrm rot="2700000">
            <a:off x="4960869" y="-986570"/>
            <a:ext cx="8545381" cy="9521026"/>
          </a:xfrm>
          <a:custGeom>
            <a:avLst/>
            <a:gdLst/>
            <a:ahLst/>
            <a:cxnLst/>
            <a:rect l="l" t="t" r="r" b="b"/>
            <a:pathLst>
              <a:path w="8545381" h="9521026" extrusionOk="0">
                <a:moveTo>
                  <a:pt x="0" y="3696043"/>
                </a:moveTo>
                <a:lnTo>
                  <a:pt x="3696044" y="0"/>
                </a:lnTo>
                <a:lnTo>
                  <a:pt x="8545381" y="4849337"/>
                </a:lnTo>
                <a:lnTo>
                  <a:pt x="3873693" y="9521026"/>
                </a:lnTo>
                <a:lnTo>
                  <a:pt x="928149" y="9521026"/>
                </a:lnTo>
                <a:cubicBezTo>
                  <a:pt x="415546" y="9521026"/>
                  <a:pt x="0" y="9105480"/>
                  <a:pt x="0" y="8592877"/>
                </a:cubicBezTo>
                <a:close/>
              </a:path>
            </a:pathLst>
          </a:custGeom>
          <a:solidFill>
            <a:srgbClr val="0609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3"/>
          <p:cNvSpPr/>
          <p:nvPr/>
        </p:nvSpPr>
        <p:spPr>
          <a:xfrm rot="2700000" flipH="1">
            <a:off x="2913854" y="3957431"/>
            <a:ext cx="4364253" cy="1984789"/>
          </a:xfrm>
          <a:prstGeom prst="round2DiagRect">
            <a:avLst>
              <a:gd name="adj1" fmla="val 46076"/>
              <a:gd name="adj2" fmla="val 0"/>
            </a:avLst>
          </a:prstGeom>
          <a:gradFill>
            <a:gsLst>
              <a:gs pos="0">
                <a:srgbClr val="0F9FE1">
                  <a:alpha val="24705"/>
                </a:srgbClr>
              </a:gs>
              <a:gs pos="21000">
                <a:srgbClr val="0F9FE1">
                  <a:alpha val="24705"/>
                </a:srgbClr>
              </a:gs>
              <a:gs pos="7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3"/>
          <p:cNvSpPr txBox="1">
            <a:spLocks noGrp="1"/>
          </p:cNvSpPr>
          <p:nvPr>
            <p:ph type="body" idx="1"/>
          </p:nvPr>
        </p:nvSpPr>
        <p:spPr>
          <a:xfrm>
            <a:off x="6236767" y="3643953"/>
            <a:ext cx="4285657" cy="95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33"/>
          <p:cNvSpPr/>
          <p:nvPr/>
        </p:nvSpPr>
        <p:spPr>
          <a:xfrm>
            <a:off x="4928003" y="0"/>
            <a:ext cx="3856073" cy="2787422"/>
          </a:xfrm>
          <a:custGeom>
            <a:avLst/>
            <a:gdLst/>
            <a:ahLst/>
            <a:cxnLst/>
            <a:rect l="l" t="t" r="r" b="b"/>
            <a:pathLst>
              <a:path w="3856073" h="2787422" extrusionOk="0">
                <a:moveTo>
                  <a:pt x="2024101" y="0"/>
                </a:moveTo>
                <a:lnTo>
                  <a:pt x="3856073" y="0"/>
                </a:lnTo>
                <a:lnTo>
                  <a:pt x="1176602" y="2679471"/>
                </a:lnTo>
                <a:cubicBezTo>
                  <a:pt x="1032668" y="2823406"/>
                  <a:pt x="799304" y="2823406"/>
                  <a:pt x="655370" y="2679471"/>
                </a:cubicBezTo>
                <a:lnTo>
                  <a:pt x="0" y="2024101"/>
                </a:lnTo>
                <a:lnTo>
                  <a:pt x="2024101" y="0"/>
                </a:lnTo>
                <a:close/>
              </a:path>
            </a:pathLst>
          </a:custGeom>
          <a:gradFill>
            <a:gsLst>
              <a:gs pos="0">
                <a:srgbClr val="060943">
                  <a:alpha val="0"/>
                </a:srgbClr>
              </a:gs>
              <a:gs pos="100000">
                <a:srgbClr val="0F9FE1">
                  <a:alpha val="7176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3"/>
          <p:cNvSpPr txBox="1">
            <a:spLocks noGrp="1"/>
          </p:cNvSpPr>
          <p:nvPr>
            <p:ph type="body" idx="3"/>
          </p:nvPr>
        </p:nvSpPr>
        <p:spPr>
          <a:xfrm>
            <a:off x="6223261" y="1938431"/>
            <a:ext cx="457211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 i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3"/>
          <p:cNvSpPr/>
          <p:nvPr/>
        </p:nvSpPr>
        <p:spPr>
          <a:xfrm>
            <a:off x="9839419" y="4939432"/>
            <a:ext cx="2352581" cy="1918569"/>
          </a:xfrm>
          <a:custGeom>
            <a:avLst/>
            <a:gdLst/>
            <a:ahLst/>
            <a:cxnLst/>
            <a:rect l="l" t="t" r="r" b="b"/>
            <a:pathLst>
              <a:path w="2352581" h="1918569" extrusionOk="0">
                <a:moveTo>
                  <a:pt x="1853525" y="0"/>
                </a:moveTo>
                <a:cubicBezTo>
                  <a:pt x="1981484" y="0"/>
                  <a:pt x="2106415" y="12967"/>
                  <a:pt x="2227075" y="37657"/>
                </a:cubicBezTo>
                <a:lnTo>
                  <a:pt x="2352581" y="69928"/>
                </a:lnTo>
                <a:lnTo>
                  <a:pt x="2352581" y="564098"/>
                </a:lnTo>
                <a:lnTo>
                  <a:pt x="2264992" y="532040"/>
                </a:lnTo>
                <a:cubicBezTo>
                  <a:pt x="2135010" y="491612"/>
                  <a:pt x="1996810" y="469832"/>
                  <a:pt x="1853524" y="469832"/>
                </a:cubicBezTo>
                <a:cubicBezTo>
                  <a:pt x="1089331" y="469832"/>
                  <a:pt x="469831" y="1089332"/>
                  <a:pt x="469831" y="1853525"/>
                </a:cubicBezTo>
                <a:lnTo>
                  <a:pt x="473115" y="1918569"/>
                </a:lnTo>
                <a:lnTo>
                  <a:pt x="3285" y="1918569"/>
                </a:lnTo>
                <a:lnTo>
                  <a:pt x="0" y="1853525"/>
                </a:lnTo>
                <a:cubicBezTo>
                  <a:pt x="0" y="829851"/>
                  <a:pt x="829851" y="0"/>
                  <a:pt x="1853525" y="0"/>
                </a:cubicBezTo>
                <a:close/>
              </a:path>
            </a:pathLst>
          </a:custGeom>
          <a:solidFill>
            <a:schemeClr val="accent3">
              <a:alpha val="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5217" y="6304536"/>
            <a:ext cx="1360984" cy="27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/>
          <p:nvPr/>
        </p:nvSpPr>
        <p:spPr>
          <a:xfrm>
            <a:off x="0" y="0"/>
            <a:ext cx="934074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4"/>
          <p:cNvSpPr/>
          <p:nvPr/>
        </p:nvSpPr>
        <p:spPr>
          <a:xfrm>
            <a:off x="3267414" y="0"/>
            <a:ext cx="8924586" cy="6858000"/>
          </a:xfrm>
          <a:custGeom>
            <a:avLst/>
            <a:gdLst/>
            <a:ahLst/>
            <a:cxnLst/>
            <a:rect l="l" t="t" r="r" b="b"/>
            <a:pathLst>
              <a:path w="8924586" h="6858000" extrusionOk="0">
                <a:moveTo>
                  <a:pt x="3701004" y="0"/>
                </a:moveTo>
                <a:lnTo>
                  <a:pt x="8924586" y="0"/>
                </a:lnTo>
                <a:lnTo>
                  <a:pt x="8924586" y="6858000"/>
                </a:lnTo>
                <a:lnTo>
                  <a:pt x="2332807" y="6858000"/>
                </a:lnTo>
                <a:lnTo>
                  <a:pt x="296760" y="4821954"/>
                </a:lnTo>
                <a:cubicBezTo>
                  <a:pt x="-94730" y="4430464"/>
                  <a:pt x="-99490" y="3800494"/>
                  <a:pt x="286128" y="3414876"/>
                </a:cubicBezTo>
                <a:lnTo>
                  <a:pt x="37010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4"/>
          <p:cNvSpPr/>
          <p:nvPr/>
        </p:nvSpPr>
        <p:spPr>
          <a:xfrm rot="2700000" flipH="1">
            <a:off x="2913854" y="3957431"/>
            <a:ext cx="4364253" cy="1984789"/>
          </a:xfrm>
          <a:prstGeom prst="round2DiagRect">
            <a:avLst>
              <a:gd name="adj1" fmla="val 46076"/>
              <a:gd name="adj2" fmla="val 0"/>
            </a:avLst>
          </a:prstGeom>
          <a:gradFill>
            <a:gsLst>
              <a:gs pos="0">
                <a:srgbClr val="0F9FE1">
                  <a:alpha val="24705"/>
                </a:srgbClr>
              </a:gs>
              <a:gs pos="21000">
                <a:srgbClr val="0F9FE1">
                  <a:alpha val="24705"/>
                </a:srgbClr>
              </a:gs>
              <a:gs pos="7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4"/>
          <p:cNvSpPr txBox="1">
            <a:spLocks noGrp="1"/>
          </p:cNvSpPr>
          <p:nvPr>
            <p:ph type="body" idx="1"/>
          </p:nvPr>
        </p:nvSpPr>
        <p:spPr>
          <a:xfrm>
            <a:off x="6236767" y="3643953"/>
            <a:ext cx="4285657" cy="95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4"/>
          <p:cNvSpPr/>
          <p:nvPr/>
        </p:nvSpPr>
        <p:spPr>
          <a:xfrm>
            <a:off x="4928003" y="0"/>
            <a:ext cx="3856073" cy="2787422"/>
          </a:xfrm>
          <a:custGeom>
            <a:avLst/>
            <a:gdLst/>
            <a:ahLst/>
            <a:cxnLst/>
            <a:rect l="l" t="t" r="r" b="b"/>
            <a:pathLst>
              <a:path w="3856073" h="2787422" extrusionOk="0">
                <a:moveTo>
                  <a:pt x="2024101" y="0"/>
                </a:moveTo>
                <a:lnTo>
                  <a:pt x="3856073" y="0"/>
                </a:lnTo>
                <a:lnTo>
                  <a:pt x="1176602" y="2679471"/>
                </a:lnTo>
                <a:cubicBezTo>
                  <a:pt x="1032668" y="2823406"/>
                  <a:pt x="799304" y="2823406"/>
                  <a:pt x="655370" y="2679471"/>
                </a:cubicBezTo>
                <a:lnTo>
                  <a:pt x="0" y="2024101"/>
                </a:lnTo>
                <a:lnTo>
                  <a:pt x="2024101" y="0"/>
                </a:lnTo>
                <a:close/>
              </a:path>
            </a:pathLst>
          </a:custGeom>
          <a:gradFill>
            <a:gsLst>
              <a:gs pos="0">
                <a:srgbClr val="060943">
                  <a:alpha val="0"/>
                </a:srgbClr>
              </a:gs>
              <a:gs pos="100000">
                <a:srgbClr val="0F9FE1">
                  <a:alpha val="7176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6223261" y="1938431"/>
            <a:ext cx="457211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 i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/>
          <p:nvPr/>
        </p:nvSpPr>
        <p:spPr>
          <a:xfrm>
            <a:off x="9713406" y="4133850"/>
            <a:ext cx="2904978" cy="2891274"/>
          </a:xfrm>
          <a:custGeom>
            <a:avLst/>
            <a:gdLst/>
            <a:ahLst/>
            <a:cxnLst/>
            <a:rect l="l" t="t" r="r" b="b"/>
            <a:pathLst>
              <a:path w="1060" h="1055" extrusionOk="0">
                <a:moveTo>
                  <a:pt x="529" y="0"/>
                </a:moveTo>
                <a:lnTo>
                  <a:pt x="529" y="0"/>
                </a:lnTo>
                <a:lnTo>
                  <a:pt x="503" y="2"/>
                </a:lnTo>
                <a:lnTo>
                  <a:pt x="475" y="4"/>
                </a:lnTo>
                <a:lnTo>
                  <a:pt x="449" y="6"/>
                </a:lnTo>
                <a:lnTo>
                  <a:pt x="423" y="12"/>
                </a:lnTo>
                <a:lnTo>
                  <a:pt x="397" y="18"/>
                </a:lnTo>
                <a:lnTo>
                  <a:pt x="373" y="24"/>
                </a:lnTo>
                <a:lnTo>
                  <a:pt x="349" y="32"/>
                </a:lnTo>
                <a:lnTo>
                  <a:pt x="323" y="42"/>
                </a:lnTo>
                <a:lnTo>
                  <a:pt x="301" y="52"/>
                </a:lnTo>
                <a:lnTo>
                  <a:pt x="277" y="64"/>
                </a:lnTo>
                <a:lnTo>
                  <a:pt x="254" y="76"/>
                </a:lnTo>
                <a:lnTo>
                  <a:pt x="234" y="90"/>
                </a:lnTo>
                <a:lnTo>
                  <a:pt x="212" y="106"/>
                </a:lnTo>
                <a:lnTo>
                  <a:pt x="192" y="122"/>
                </a:lnTo>
                <a:lnTo>
                  <a:pt x="174" y="138"/>
                </a:lnTo>
                <a:lnTo>
                  <a:pt x="154" y="156"/>
                </a:lnTo>
                <a:lnTo>
                  <a:pt x="138" y="174"/>
                </a:lnTo>
                <a:lnTo>
                  <a:pt x="120" y="191"/>
                </a:lnTo>
                <a:lnTo>
                  <a:pt x="106" y="211"/>
                </a:lnTo>
                <a:lnTo>
                  <a:pt x="90" y="233"/>
                </a:lnTo>
                <a:lnTo>
                  <a:pt x="76" y="255"/>
                </a:lnTo>
                <a:lnTo>
                  <a:pt x="64" y="277"/>
                </a:lnTo>
                <a:lnTo>
                  <a:pt x="52" y="299"/>
                </a:lnTo>
                <a:lnTo>
                  <a:pt x="42" y="323"/>
                </a:lnTo>
                <a:lnTo>
                  <a:pt x="32" y="347"/>
                </a:lnTo>
                <a:lnTo>
                  <a:pt x="24" y="371"/>
                </a:lnTo>
                <a:lnTo>
                  <a:pt x="16" y="397"/>
                </a:lnTo>
                <a:lnTo>
                  <a:pt x="10" y="421"/>
                </a:lnTo>
                <a:lnTo>
                  <a:pt x="6" y="447"/>
                </a:lnTo>
                <a:lnTo>
                  <a:pt x="2" y="475"/>
                </a:lnTo>
                <a:lnTo>
                  <a:pt x="0" y="501"/>
                </a:lnTo>
                <a:lnTo>
                  <a:pt x="0" y="528"/>
                </a:lnTo>
                <a:lnTo>
                  <a:pt x="0" y="528"/>
                </a:lnTo>
                <a:lnTo>
                  <a:pt x="0" y="554"/>
                </a:lnTo>
                <a:lnTo>
                  <a:pt x="2" y="582"/>
                </a:lnTo>
                <a:lnTo>
                  <a:pt x="6" y="608"/>
                </a:lnTo>
                <a:lnTo>
                  <a:pt x="10" y="634"/>
                </a:lnTo>
                <a:lnTo>
                  <a:pt x="16" y="660"/>
                </a:lnTo>
                <a:lnTo>
                  <a:pt x="24" y="684"/>
                </a:lnTo>
                <a:lnTo>
                  <a:pt x="32" y="708"/>
                </a:lnTo>
                <a:lnTo>
                  <a:pt x="42" y="734"/>
                </a:lnTo>
                <a:lnTo>
                  <a:pt x="52" y="756"/>
                </a:lnTo>
                <a:lnTo>
                  <a:pt x="64" y="780"/>
                </a:lnTo>
                <a:lnTo>
                  <a:pt x="76" y="802"/>
                </a:lnTo>
                <a:lnTo>
                  <a:pt x="90" y="822"/>
                </a:lnTo>
                <a:lnTo>
                  <a:pt x="106" y="844"/>
                </a:lnTo>
                <a:lnTo>
                  <a:pt x="120" y="864"/>
                </a:lnTo>
                <a:lnTo>
                  <a:pt x="138" y="881"/>
                </a:lnTo>
                <a:lnTo>
                  <a:pt x="154" y="901"/>
                </a:lnTo>
                <a:lnTo>
                  <a:pt x="174" y="917"/>
                </a:lnTo>
                <a:lnTo>
                  <a:pt x="192" y="935"/>
                </a:lnTo>
                <a:lnTo>
                  <a:pt x="212" y="949"/>
                </a:lnTo>
                <a:lnTo>
                  <a:pt x="234" y="965"/>
                </a:lnTo>
                <a:lnTo>
                  <a:pt x="254" y="979"/>
                </a:lnTo>
                <a:lnTo>
                  <a:pt x="277" y="991"/>
                </a:lnTo>
                <a:lnTo>
                  <a:pt x="301" y="1003"/>
                </a:lnTo>
                <a:lnTo>
                  <a:pt x="323" y="1013"/>
                </a:lnTo>
                <a:lnTo>
                  <a:pt x="349" y="1023"/>
                </a:lnTo>
                <a:lnTo>
                  <a:pt x="373" y="1031"/>
                </a:lnTo>
                <a:lnTo>
                  <a:pt x="397" y="1039"/>
                </a:lnTo>
                <a:lnTo>
                  <a:pt x="423" y="1045"/>
                </a:lnTo>
                <a:lnTo>
                  <a:pt x="449" y="1049"/>
                </a:lnTo>
                <a:lnTo>
                  <a:pt x="475" y="1053"/>
                </a:lnTo>
                <a:lnTo>
                  <a:pt x="503" y="1055"/>
                </a:lnTo>
                <a:lnTo>
                  <a:pt x="529" y="1055"/>
                </a:lnTo>
                <a:lnTo>
                  <a:pt x="529" y="1055"/>
                </a:lnTo>
                <a:lnTo>
                  <a:pt x="571" y="1053"/>
                </a:lnTo>
                <a:lnTo>
                  <a:pt x="613" y="1049"/>
                </a:lnTo>
                <a:lnTo>
                  <a:pt x="653" y="1041"/>
                </a:lnTo>
                <a:lnTo>
                  <a:pt x="691" y="1029"/>
                </a:lnTo>
                <a:lnTo>
                  <a:pt x="729" y="1017"/>
                </a:lnTo>
                <a:lnTo>
                  <a:pt x="765" y="999"/>
                </a:lnTo>
                <a:lnTo>
                  <a:pt x="802" y="981"/>
                </a:lnTo>
                <a:lnTo>
                  <a:pt x="834" y="959"/>
                </a:lnTo>
                <a:lnTo>
                  <a:pt x="866" y="935"/>
                </a:lnTo>
                <a:lnTo>
                  <a:pt x="896" y="909"/>
                </a:lnTo>
                <a:lnTo>
                  <a:pt x="922" y="881"/>
                </a:lnTo>
                <a:lnTo>
                  <a:pt x="948" y="852"/>
                </a:lnTo>
                <a:lnTo>
                  <a:pt x="970" y="820"/>
                </a:lnTo>
                <a:lnTo>
                  <a:pt x="992" y="788"/>
                </a:lnTo>
                <a:lnTo>
                  <a:pt x="1010" y="752"/>
                </a:lnTo>
                <a:lnTo>
                  <a:pt x="1026" y="716"/>
                </a:lnTo>
                <a:lnTo>
                  <a:pt x="806" y="716"/>
                </a:lnTo>
                <a:lnTo>
                  <a:pt x="806" y="716"/>
                </a:lnTo>
                <a:lnTo>
                  <a:pt x="781" y="746"/>
                </a:lnTo>
                <a:lnTo>
                  <a:pt x="753" y="776"/>
                </a:lnTo>
                <a:lnTo>
                  <a:pt x="721" y="800"/>
                </a:lnTo>
                <a:lnTo>
                  <a:pt x="705" y="810"/>
                </a:lnTo>
                <a:lnTo>
                  <a:pt x="687" y="822"/>
                </a:lnTo>
                <a:lnTo>
                  <a:pt x="669" y="830"/>
                </a:lnTo>
                <a:lnTo>
                  <a:pt x="651" y="838"/>
                </a:lnTo>
                <a:lnTo>
                  <a:pt x="633" y="844"/>
                </a:lnTo>
                <a:lnTo>
                  <a:pt x="613" y="850"/>
                </a:lnTo>
                <a:lnTo>
                  <a:pt x="593" y="854"/>
                </a:lnTo>
                <a:lnTo>
                  <a:pt x="573" y="858"/>
                </a:lnTo>
                <a:lnTo>
                  <a:pt x="551" y="860"/>
                </a:lnTo>
                <a:lnTo>
                  <a:pt x="529" y="860"/>
                </a:lnTo>
                <a:lnTo>
                  <a:pt x="529" y="860"/>
                </a:lnTo>
                <a:lnTo>
                  <a:pt x="495" y="860"/>
                </a:lnTo>
                <a:lnTo>
                  <a:pt x="463" y="854"/>
                </a:lnTo>
                <a:lnTo>
                  <a:pt x="431" y="846"/>
                </a:lnTo>
                <a:lnTo>
                  <a:pt x="401" y="834"/>
                </a:lnTo>
                <a:lnTo>
                  <a:pt x="371" y="820"/>
                </a:lnTo>
                <a:lnTo>
                  <a:pt x="343" y="804"/>
                </a:lnTo>
                <a:lnTo>
                  <a:pt x="317" y="784"/>
                </a:lnTo>
                <a:lnTo>
                  <a:pt x="295" y="764"/>
                </a:lnTo>
                <a:lnTo>
                  <a:pt x="273" y="740"/>
                </a:lnTo>
                <a:lnTo>
                  <a:pt x="252" y="714"/>
                </a:lnTo>
                <a:lnTo>
                  <a:pt x="236" y="686"/>
                </a:lnTo>
                <a:lnTo>
                  <a:pt x="222" y="656"/>
                </a:lnTo>
                <a:lnTo>
                  <a:pt x="210" y="626"/>
                </a:lnTo>
                <a:lnTo>
                  <a:pt x="202" y="594"/>
                </a:lnTo>
                <a:lnTo>
                  <a:pt x="196" y="562"/>
                </a:lnTo>
                <a:lnTo>
                  <a:pt x="196" y="528"/>
                </a:lnTo>
                <a:lnTo>
                  <a:pt x="196" y="528"/>
                </a:lnTo>
                <a:lnTo>
                  <a:pt x="196" y="495"/>
                </a:lnTo>
                <a:lnTo>
                  <a:pt x="202" y="461"/>
                </a:lnTo>
                <a:lnTo>
                  <a:pt x="210" y="429"/>
                </a:lnTo>
                <a:lnTo>
                  <a:pt x="222" y="399"/>
                </a:lnTo>
                <a:lnTo>
                  <a:pt x="236" y="369"/>
                </a:lnTo>
                <a:lnTo>
                  <a:pt x="252" y="341"/>
                </a:lnTo>
                <a:lnTo>
                  <a:pt x="273" y="317"/>
                </a:lnTo>
                <a:lnTo>
                  <a:pt x="295" y="293"/>
                </a:lnTo>
                <a:lnTo>
                  <a:pt x="317" y="271"/>
                </a:lnTo>
                <a:lnTo>
                  <a:pt x="343" y="251"/>
                </a:lnTo>
                <a:lnTo>
                  <a:pt x="371" y="235"/>
                </a:lnTo>
                <a:lnTo>
                  <a:pt x="401" y="221"/>
                </a:lnTo>
                <a:lnTo>
                  <a:pt x="431" y="209"/>
                </a:lnTo>
                <a:lnTo>
                  <a:pt x="463" y="201"/>
                </a:lnTo>
                <a:lnTo>
                  <a:pt x="495" y="197"/>
                </a:lnTo>
                <a:lnTo>
                  <a:pt x="529" y="195"/>
                </a:lnTo>
                <a:lnTo>
                  <a:pt x="529" y="195"/>
                </a:lnTo>
                <a:lnTo>
                  <a:pt x="559" y="195"/>
                </a:lnTo>
                <a:lnTo>
                  <a:pt x="589" y="199"/>
                </a:lnTo>
                <a:lnTo>
                  <a:pt x="617" y="207"/>
                </a:lnTo>
                <a:lnTo>
                  <a:pt x="645" y="215"/>
                </a:lnTo>
                <a:lnTo>
                  <a:pt x="671" y="225"/>
                </a:lnTo>
                <a:lnTo>
                  <a:pt x="697" y="239"/>
                </a:lnTo>
                <a:lnTo>
                  <a:pt x="719" y="255"/>
                </a:lnTo>
                <a:lnTo>
                  <a:pt x="743" y="271"/>
                </a:lnTo>
                <a:lnTo>
                  <a:pt x="763" y="291"/>
                </a:lnTo>
                <a:lnTo>
                  <a:pt x="783" y="311"/>
                </a:lnTo>
                <a:lnTo>
                  <a:pt x="800" y="333"/>
                </a:lnTo>
                <a:lnTo>
                  <a:pt x="816" y="357"/>
                </a:lnTo>
                <a:lnTo>
                  <a:pt x="830" y="381"/>
                </a:lnTo>
                <a:lnTo>
                  <a:pt x="842" y="407"/>
                </a:lnTo>
                <a:lnTo>
                  <a:pt x="850" y="435"/>
                </a:lnTo>
                <a:lnTo>
                  <a:pt x="858" y="463"/>
                </a:lnTo>
                <a:lnTo>
                  <a:pt x="315" y="463"/>
                </a:lnTo>
                <a:lnTo>
                  <a:pt x="315" y="626"/>
                </a:lnTo>
                <a:lnTo>
                  <a:pt x="850" y="626"/>
                </a:lnTo>
                <a:lnTo>
                  <a:pt x="870" y="626"/>
                </a:lnTo>
                <a:lnTo>
                  <a:pt x="1050" y="626"/>
                </a:lnTo>
                <a:lnTo>
                  <a:pt x="1050" y="626"/>
                </a:lnTo>
                <a:lnTo>
                  <a:pt x="1054" y="602"/>
                </a:lnTo>
                <a:lnTo>
                  <a:pt x="1058" y="578"/>
                </a:lnTo>
                <a:lnTo>
                  <a:pt x="1060" y="552"/>
                </a:lnTo>
                <a:lnTo>
                  <a:pt x="1060" y="528"/>
                </a:lnTo>
                <a:lnTo>
                  <a:pt x="1060" y="528"/>
                </a:lnTo>
                <a:lnTo>
                  <a:pt x="1058" y="501"/>
                </a:lnTo>
                <a:lnTo>
                  <a:pt x="1056" y="475"/>
                </a:lnTo>
                <a:lnTo>
                  <a:pt x="1054" y="447"/>
                </a:lnTo>
                <a:lnTo>
                  <a:pt x="1048" y="421"/>
                </a:lnTo>
                <a:lnTo>
                  <a:pt x="1042" y="397"/>
                </a:lnTo>
                <a:lnTo>
                  <a:pt x="1036" y="371"/>
                </a:lnTo>
                <a:lnTo>
                  <a:pt x="1028" y="347"/>
                </a:lnTo>
                <a:lnTo>
                  <a:pt x="1018" y="323"/>
                </a:lnTo>
                <a:lnTo>
                  <a:pt x="1008" y="299"/>
                </a:lnTo>
                <a:lnTo>
                  <a:pt x="996" y="277"/>
                </a:lnTo>
                <a:lnTo>
                  <a:pt x="984" y="255"/>
                </a:lnTo>
                <a:lnTo>
                  <a:pt x="970" y="233"/>
                </a:lnTo>
                <a:lnTo>
                  <a:pt x="954" y="211"/>
                </a:lnTo>
                <a:lnTo>
                  <a:pt x="938" y="191"/>
                </a:lnTo>
                <a:lnTo>
                  <a:pt x="922" y="174"/>
                </a:lnTo>
                <a:lnTo>
                  <a:pt x="904" y="156"/>
                </a:lnTo>
                <a:lnTo>
                  <a:pt x="886" y="138"/>
                </a:lnTo>
                <a:lnTo>
                  <a:pt x="868" y="122"/>
                </a:lnTo>
                <a:lnTo>
                  <a:pt x="848" y="106"/>
                </a:lnTo>
                <a:lnTo>
                  <a:pt x="826" y="90"/>
                </a:lnTo>
                <a:lnTo>
                  <a:pt x="804" y="76"/>
                </a:lnTo>
                <a:lnTo>
                  <a:pt x="781" y="64"/>
                </a:lnTo>
                <a:lnTo>
                  <a:pt x="759" y="52"/>
                </a:lnTo>
                <a:lnTo>
                  <a:pt x="735" y="42"/>
                </a:lnTo>
                <a:lnTo>
                  <a:pt x="711" y="32"/>
                </a:lnTo>
                <a:lnTo>
                  <a:pt x="687" y="24"/>
                </a:lnTo>
                <a:lnTo>
                  <a:pt x="661" y="18"/>
                </a:lnTo>
                <a:lnTo>
                  <a:pt x="637" y="12"/>
                </a:lnTo>
                <a:lnTo>
                  <a:pt x="611" y="6"/>
                </a:lnTo>
                <a:lnTo>
                  <a:pt x="583" y="4"/>
                </a:lnTo>
                <a:lnTo>
                  <a:pt x="557" y="2"/>
                </a:lnTo>
                <a:lnTo>
                  <a:pt x="529" y="0"/>
                </a:lnTo>
                <a:lnTo>
                  <a:pt x="529" y="0"/>
                </a:ln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4"/>
          <p:cNvSpPr/>
          <p:nvPr/>
        </p:nvSpPr>
        <p:spPr>
          <a:xfrm>
            <a:off x="371235" y="4371975"/>
            <a:ext cx="2143710" cy="2133598"/>
          </a:xfrm>
          <a:custGeom>
            <a:avLst/>
            <a:gdLst/>
            <a:ahLst/>
            <a:cxnLst/>
            <a:rect l="l" t="t" r="r" b="b"/>
            <a:pathLst>
              <a:path w="1060" h="1055" extrusionOk="0">
                <a:moveTo>
                  <a:pt x="529" y="0"/>
                </a:moveTo>
                <a:lnTo>
                  <a:pt x="529" y="0"/>
                </a:lnTo>
                <a:lnTo>
                  <a:pt x="503" y="2"/>
                </a:lnTo>
                <a:lnTo>
                  <a:pt x="475" y="4"/>
                </a:lnTo>
                <a:lnTo>
                  <a:pt x="449" y="6"/>
                </a:lnTo>
                <a:lnTo>
                  <a:pt x="423" y="12"/>
                </a:lnTo>
                <a:lnTo>
                  <a:pt x="397" y="18"/>
                </a:lnTo>
                <a:lnTo>
                  <a:pt x="373" y="24"/>
                </a:lnTo>
                <a:lnTo>
                  <a:pt x="349" y="32"/>
                </a:lnTo>
                <a:lnTo>
                  <a:pt x="323" y="42"/>
                </a:lnTo>
                <a:lnTo>
                  <a:pt x="301" y="52"/>
                </a:lnTo>
                <a:lnTo>
                  <a:pt x="277" y="64"/>
                </a:lnTo>
                <a:lnTo>
                  <a:pt x="254" y="76"/>
                </a:lnTo>
                <a:lnTo>
                  <a:pt x="234" y="90"/>
                </a:lnTo>
                <a:lnTo>
                  <a:pt x="212" y="106"/>
                </a:lnTo>
                <a:lnTo>
                  <a:pt x="192" y="122"/>
                </a:lnTo>
                <a:lnTo>
                  <a:pt x="174" y="138"/>
                </a:lnTo>
                <a:lnTo>
                  <a:pt x="154" y="156"/>
                </a:lnTo>
                <a:lnTo>
                  <a:pt x="138" y="174"/>
                </a:lnTo>
                <a:lnTo>
                  <a:pt x="120" y="191"/>
                </a:lnTo>
                <a:lnTo>
                  <a:pt x="106" y="211"/>
                </a:lnTo>
                <a:lnTo>
                  <a:pt x="90" y="233"/>
                </a:lnTo>
                <a:lnTo>
                  <a:pt x="76" y="255"/>
                </a:lnTo>
                <a:lnTo>
                  <a:pt x="64" y="277"/>
                </a:lnTo>
                <a:lnTo>
                  <a:pt x="52" y="299"/>
                </a:lnTo>
                <a:lnTo>
                  <a:pt x="42" y="323"/>
                </a:lnTo>
                <a:lnTo>
                  <a:pt x="32" y="347"/>
                </a:lnTo>
                <a:lnTo>
                  <a:pt x="24" y="371"/>
                </a:lnTo>
                <a:lnTo>
                  <a:pt x="16" y="397"/>
                </a:lnTo>
                <a:lnTo>
                  <a:pt x="10" y="421"/>
                </a:lnTo>
                <a:lnTo>
                  <a:pt x="6" y="447"/>
                </a:lnTo>
                <a:lnTo>
                  <a:pt x="2" y="475"/>
                </a:lnTo>
                <a:lnTo>
                  <a:pt x="0" y="501"/>
                </a:lnTo>
                <a:lnTo>
                  <a:pt x="0" y="528"/>
                </a:lnTo>
                <a:lnTo>
                  <a:pt x="0" y="528"/>
                </a:lnTo>
                <a:lnTo>
                  <a:pt x="0" y="554"/>
                </a:lnTo>
                <a:lnTo>
                  <a:pt x="2" y="582"/>
                </a:lnTo>
                <a:lnTo>
                  <a:pt x="6" y="608"/>
                </a:lnTo>
                <a:lnTo>
                  <a:pt x="10" y="634"/>
                </a:lnTo>
                <a:lnTo>
                  <a:pt x="16" y="660"/>
                </a:lnTo>
                <a:lnTo>
                  <a:pt x="24" y="684"/>
                </a:lnTo>
                <a:lnTo>
                  <a:pt x="32" y="708"/>
                </a:lnTo>
                <a:lnTo>
                  <a:pt x="42" y="734"/>
                </a:lnTo>
                <a:lnTo>
                  <a:pt x="52" y="756"/>
                </a:lnTo>
                <a:lnTo>
                  <a:pt x="64" y="780"/>
                </a:lnTo>
                <a:lnTo>
                  <a:pt x="76" y="802"/>
                </a:lnTo>
                <a:lnTo>
                  <a:pt x="90" y="822"/>
                </a:lnTo>
                <a:lnTo>
                  <a:pt x="106" y="844"/>
                </a:lnTo>
                <a:lnTo>
                  <a:pt x="120" y="864"/>
                </a:lnTo>
                <a:lnTo>
                  <a:pt x="138" y="881"/>
                </a:lnTo>
                <a:lnTo>
                  <a:pt x="154" y="901"/>
                </a:lnTo>
                <a:lnTo>
                  <a:pt x="174" y="917"/>
                </a:lnTo>
                <a:lnTo>
                  <a:pt x="192" y="935"/>
                </a:lnTo>
                <a:lnTo>
                  <a:pt x="212" y="949"/>
                </a:lnTo>
                <a:lnTo>
                  <a:pt x="234" y="965"/>
                </a:lnTo>
                <a:lnTo>
                  <a:pt x="254" y="979"/>
                </a:lnTo>
                <a:lnTo>
                  <a:pt x="277" y="991"/>
                </a:lnTo>
                <a:lnTo>
                  <a:pt x="301" y="1003"/>
                </a:lnTo>
                <a:lnTo>
                  <a:pt x="323" y="1013"/>
                </a:lnTo>
                <a:lnTo>
                  <a:pt x="349" y="1023"/>
                </a:lnTo>
                <a:lnTo>
                  <a:pt x="373" y="1031"/>
                </a:lnTo>
                <a:lnTo>
                  <a:pt x="397" y="1039"/>
                </a:lnTo>
                <a:lnTo>
                  <a:pt x="423" y="1045"/>
                </a:lnTo>
                <a:lnTo>
                  <a:pt x="449" y="1049"/>
                </a:lnTo>
                <a:lnTo>
                  <a:pt x="475" y="1053"/>
                </a:lnTo>
                <a:lnTo>
                  <a:pt x="503" y="1055"/>
                </a:lnTo>
                <a:lnTo>
                  <a:pt x="529" y="1055"/>
                </a:lnTo>
                <a:lnTo>
                  <a:pt x="529" y="1055"/>
                </a:lnTo>
                <a:lnTo>
                  <a:pt x="571" y="1053"/>
                </a:lnTo>
                <a:lnTo>
                  <a:pt x="613" y="1049"/>
                </a:lnTo>
                <a:lnTo>
                  <a:pt x="653" y="1041"/>
                </a:lnTo>
                <a:lnTo>
                  <a:pt x="691" y="1029"/>
                </a:lnTo>
                <a:lnTo>
                  <a:pt x="729" y="1017"/>
                </a:lnTo>
                <a:lnTo>
                  <a:pt x="765" y="999"/>
                </a:lnTo>
                <a:lnTo>
                  <a:pt x="802" y="981"/>
                </a:lnTo>
                <a:lnTo>
                  <a:pt x="834" y="959"/>
                </a:lnTo>
                <a:lnTo>
                  <a:pt x="866" y="935"/>
                </a:lnTo>
                <a:lnTo>
                  <a:pt x="896" y="909"/>
                </a:lnTo>
                <a:lnTo>
                  <a:pt x="922" y="881"/>
                </a:lnTo>
                <a:lnTo>
                  <a:pt x="948" y="852"/>
                </a:lnTo>
                <a:lnTo>
                  <a:pt x="970" y="820"/>
                </a:lnTo>
                <a:lnTo>
                  <a:pt x="992" y="788"/>
                </a:lnTo>
                <a:lnTo>
                  <a:pt x="1010" y="752"/>
                </a:lnTo>
                <a:lnTo>
                  <a:pt x="1026" y="716"/>
                </a:lnTo>
                <a:lnTo>
                  <a:pt x="806" y="716"/>
                </a:lnTo>
                <a:lnTo>
                  <a:pt x="806" y="716"/>
                </a:lnTo>
                <a:lnTo>
                  <a:pt x="781" y="746"/>
                </a:lnTo>
                <a:lnTo>
                  <a:pt x="753" y="776"/>
                </a:lnTo>
                <a:lnTo>
                  <a:pt x="721" y="800"/>
                </a:lnTo>
                <a:lnTo>
                  <a:pt x="705" y="810"/>
                </a:lnTo>
                <a:lnTo>
                  <a:pt x="687" y="822"/>
                </a:lnTo>
                <a:lnTo>
                  <a:pt x="669" y="830"/>
                </a:lnTo>
                <a:lnTo>
                  <a:pt x="651" y="838"/>
                </a:lnTo>
                <a:lnTo>
                  <a:pt x="633" y="844"/>
                </a:lnTo>
                <a:lnTo>
                  <a:pt x="613" y="850"/>
                </a:lnTo>
                <a:lnTo>
                  <a:pt x="593" y="854"/>
                </a:lnTo>
                <a:lnTo>
                  <a:pt x="573" y="858"/>
                </a:lnTo>
                <a:lnTo>
                  <a:pt x="551" y="860"/>
                </a:lnTo>
                <a:lnTo>
                  <a:pt x="529" y="860"/>
                </a:lnTo>
                <a:lnTo>
                  <a:pt x="529" y="860"/>
                </a:lnTo>
                <a:lnTo>
                  <a:pt x="495" y="860"/>
                </a:lnTo>
                <a:lnTo>
                  <a:pt x="463" y="854"/>
                </a:lnTo>
                <a:lnTo>
                  <a:pt x="431" y="846"/>
                </a:lnTo>
                <a:lnTo>
                  <a:pt x="401" y="834"/>
                </a:lnTo>
                <a:lnTo>
                  <a:pt x="371" y="820"/>
                </a:lnTo>
                <a:lnTo>
                  <a:pt x="343" y="804"/>
                </a:lnTo>
                <a:lnTo>
                  <a:pt x="317" y="784"/>
                </a:lnTo>
                <a:lnTo>
                  <a:pt x="295" y="764"/>
                </a:lnTo>
                <a:lnTo>
                  <a:pt x="273" y="740"/>
                </a:lnTo>
                <a:lnTo>
                  <a:pt x="252" y="714"/>
                </a:lnTo>
                <a:lnTo>
                  <a:pt x="236" y="686"/>
                </a:lnTo>
                <a:lnTo>
                  <a:pt x="222" y="656"/>
                </a:lnTo>
                <a:lnTo>
                  <a:pt x="210" y="626"/>
                </a:lnTo>
                <a:lnTo>
                  <a:pt x="202" y="594"/>
                </a:lnTo>
                <a:lnTo>
                  <a:pt x="196" y="562"/>
                </a:lnTo>
                <a:lnTo>
                  <a:pt x="196" y="528"/>
                </a:lnTo>
                <a:lnTo>
                  <a:pt x="196" y="528"/>
                </a:lnTo>
                <a:lnTo>
                  <a:pt x="196" y="495"/>
                </a:lnTo>
                <a:lnTo>
                  <a:pt x="202" y="461"/>
                </a:lnTo>
                <a:lnTo>
                  <a:pt x="210" y="429"/>
                </a:lnTo>
                <a:lnTo>
                  <a:pt x="222" y="399"/>
                </a:lnTo>
                <a:lnTo>
                  <a:pt x="236" y="369"/>
                </a:lnTo>
                <a:lnTo>
                  <a:pt x="252" y="341"/>
                </a:lnTo>
                <a:lnTo>
                  <a:pt x="273" y="317"/>
                </a:lnTo>
                <a:lnTo>
                  <a:pt x="295" y="293"/>
                </a:lnTo>
                <a:lnTo>
                  <a:pt x="317" y="271"/>
                </a:lnTo>
                <a:lnTo>
                  <a:pt x="343" y="251"/>
                </a:lnTo>
                <a:lnTo>
                  <a:pt x="371" y="235"/>
                </a:lnTo>
                <a:lnTo>
                  <a:pt x="401" y="221"/>
                </a:lnTo>
                <a:lnTo>
                  <a:pt x="431" y="209"/>
                </a:lnTo>
                <a:lnTo>
                  <a:pt x="463" y="201"/>
                </a:lnTo>
                <a:lnTo>
                  <a:pt x="495" y="197"/>
                </a:lnTo>
                <a:lnTo>
                  <a:pt x="529" y="195"/>
                </a:lnTo>
                <a:lnTo>
                  <a:pt x="529" y="195"/>
                </a:lnTo>
                <a:lnTo>
                  <a:pt x="559" y="195"/>
                </a:lnTo>
                <a:lnTo>
                  <a:pt x="589" y="199"/>
                </a:lnTo>
                <a:lnTo>
                  <a:pt x="617" y="207"/>
                </a:lnTo>
                <a:lnTo>
                  <a:pt x="645" y="215"/>
                </a:lnTo>
                <a:lnTo>
                  <a:pt x="671" y="225"/>
                </a:lnTo>
                <a:lnTo>
                  <a:pt x="697" y="239"/>
                </a:lnTo>
                <a:lnTo>
                  <a:pt x="719" y="255"/>
                </a:lnTo>
                <a:lnTo>
                  <a:pt x="743" y="271"/>
                </a:lnTo>
                <a:lnTo>
                  <a:pt x="763" y="291"/>
                </a:lnTo>
                <a:lnTo>
                  <a:pt x="783" y="311"/>
                </a:lnTo>
                <a:lnTo>
                  <a:pt x="800" y="333"/>
                </a:lnTo>
                <a:lnTo>
                  <a:pt x="816" y="357"/>
                </a:lnTo>
                <a:lnTo>
                  <a:pt x="830" y="381"/>
                </a:lnTo>
                <a:lnTo>
                  <a:pt x="842" y="407"/>
                </a:lnTo>
                <a:lnTo>
                  <a:pt x="850" y="435"/>
                </a:lnTo>
                <a:lnTo>
                  <a:pt x="858" y="463"/>
                </a:lnTo>
                <a:lnTo>
                  <a:pt x="315" y="463"/>
                </a:lnTo>
                <a:lnTo>
                  <a:pt x="315" y="626"/>
                </a:lnTo>
                <a:lnTo>
                  <a:pt x="850" y="626"/>
                </a:lnTo>
                <a:lnTo>
                  <a:pt x="870" y="626"/>
                </a:lnTo>
                <a:lnTo>
                  <a:pt x="1050" y="626"/>
                </a:lnTo>
                <a:lnTo>
                  <a:pt x="1050" y="626"/>
                </a:lnTo>
                <a:lnTo>
                  <a:pt x="1054" y="602"/>
                </a:lnTo>
                <a:lnTo>
                  <a:pt x="1058" y="578"/>
                </a:lnTo>
                <a:lnTo>
                  <a:pt x="1060" y="552"/>
                </a:lnTo>
                <a:lnTo>
                  <a:pt x="1060" y="528"/>
                </a:lnTo>
                <a:lnTo>
                  <a:pt x="1060" y="528"/>
                </a:lnTo>
                <a:lnTo>
                  <a:pt x="1058" y="501"/>
                </a:lnTo>
                <a:lnTo>
                  <a:pt x="1056" y="475"/>
                </a:lnTo>
                <a:lnTo>
                  <a:pt x="1054" y="447"/>
                </a:lnTo>
                <a:lnTo>
                  <a:pt x="1048" y="421"/>
                </a:lnTo>
                <a:lnTo>
                  <a:pt x="1042" y="397"/>
                </a:lnTo>
                <a:lnTo>
                  <a:pt x="1036" y="371"/>
                </a:lnTo>
                <a:lnTo>
                  <a:pt x="1028" y="347"/>
                </a:lnTo>
                <a:lnTo>
                  <a:pt x="1018" y="323"/>
                </a:lnTo>
                <a:lnTo>
                  <a:pt x="1008" y="299"/>
                </a:lnTo>
                <a:lnTo>
                  <a:pt x="996" y="277"/>
                </a:lnTo>
                <a:lnTo>
                  <a:pt x="984" y="255"/>
                </a:lnTo>
                <a:lnTo>
                  <a:pt x="970" y="233"/>
                </a:lnTo>
                <a:lnTo>
                  <a:pt x="954" y="211"/>
                </a:lnTo>
                <a:lnTo>
                  <a:pt x="938" y="191"/>
                </a:lnTo>
                <a:lnTo>
                  <a:pt x="922" y="174"/>
                </a:lnTo>
                <a:lnTo>
                  <a:pt x="904" y="156"/>
                </a:lnTo>
                <a:lnTo>
                  <a:pt x="886" y="138"/>
                </a:lnTo>
                <a:lnTo>
                  <a:pt x="868" y="122"/>
                </a:lnTo>
                <a:lnTo>
                  <a:pt x="848" y="106"/>
                </a:lnTo>
                <a:lnTo>
                  <a:pt x="826" y="90"/>
                </a:lnTo>
                <a:lnTo>
                  <a:pt x="804" y="76"/>
                </a:lnTo>
                <a:lnTo>
                  <a:pt x="781" y="64"/>
                </a:lnTo>
                <a:lnTo>
                  <a:pt x="759" y="52"/>
                </a:lnTo>
                <a:lnTo>
                  <a:pt x="735" y="42"/>
                </a:lnTo>
                <a:lnTo>
                  <a:pt x="711" y="32"/>
                </a:lnTo>
                <a:lnTo>
                  <a:pt x="687" y="24"/>
                </a:lnTo>
                <a:lnTo>
                  <a:pt x="661" y="18"/>
                </a:lnTo>
                <a:lnTo>
                  <a:pt x="637" y="12"/>
                </a:lnTo>
                <a:lnTo>
                  <a:pt x="611" y="6"/>
                </a:lnTo>
                <a:lnTo>
                  <a:pt x="583" y="4"/>
                </a:lnTo>
                <a:lnTo>
                  <a:pt x="557" y="2"/>
                </a:lnTo>
                <a:lnTo>
                  <a:pt x="529" y="0"/>
                </a:lnTo>
                <a:lnTo>
                  <a:pt x="529" y="0"/>
                </a:lnTo>
                <a:close/>
              </a:path>
            </a:pathLst>
          </a:custGeom>
          <a:solidFill>
            <a:schemeClr val="accent3">
              <a:alpha val="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4"/>
          <p:cNvSpPr/>
          <p:nvPr/>
        </p:nvSpPr>
        <p:spPr>
          <a:xfrm>
            <a:off x="0" y="1434256"/>
            <a:ext cx="3586342" cy="1596607"/>
          </a:xfrm>
          <a:custGeom>
            <a:avLst/>
            <a:gdLst/>
            <a:ahLst/>
            <a:cxnLst/>
            <a:rect l="l" t="t" r="r" b="b"/>
            <a:pathLst>
              <a:path w="3586342" h="1596607" extrusionOk="0">
                <a:moveTo>
                  <a:pt x="0" y="0"/>
                </a:moveTo>
                <a:lnTo>
                  <a:pt x="12661" y="22157"/>
                </a:lnTo>
                <a:lnTo>
                  <a:pt x="109621" y="142203"/>
                </a:lnTo>
                <a:lnTo>
                  <a:pt x="211199" y="253015"/>
                </a:lnTo>
                <a:lnTo>
                  <a:pt x="312776" y="345358"/>
                </a:lnTo>
                <a:lnTo>
                  <a:pt x="432822" y="437701"/>
                </a:lnTo>
                <a:lnTo>
                  <a:pt x="562103" y="511575"/>
                </a:lnTo>
                <a:lnTo>
                  <a:pt x="700618" y="576216"/>
                </a:lnTo>
                <a:lnTo>
                  <a:pt x="839132" y="631621"/>
                </a:lnTo>
                <a:lnTo>
                  <a:pt x="986882" y="668559"/>
                </a:lnTo>
                <a:lnTo>
                  <a:pt x="1134631" y="696262"/>
                </a:lnTo>
                <a:lnTo>
                  <a:pt x="1291614" y="696262"/>
                </a:lnTo>
                <a:lnTo>
                  <a:pt x="1393191" y="696262"/>
                </a:lnTo>
                <a:lnTo>
                  <a:pt x="1494769" y="687027"/>
                </a:lnTo>
                <a:lnTo>
                  <a:pt x="1587112" y="668559"/>
                </a:lnTo>
                <a:lnTo>
                  <a:pt x="1679455" y="650090"/>
                </a:lnTo>
                <a:lnTo>
                  <a:pt x="1771798" y="622387"/>
                </a:lnTo>
                <a:lnTo>
                  <a:pt x="1854907" y="594684"/>
                </a:lnTo>
                <a:lnTo>
                  <a:pt x="1938016" y="557747"/>
                </a:lnTo>
                <a:lnTo>
                  <a:pt x="2021125" y="520810"/>
                </a:lnTo>
                <a:lnTo>
                  <a:pt x="2104234" y="465404"/>
                </a:lnTo>
                <a:lnTo>
                  <a:pt x="2178108" y="419232"/>
                </a:lnTo>
                <a:lnTo>
                  <a:pt x="2325857" y="308420"/>
                </a:lnTo>
                <a:lnTo>
                  <a:pt x="2455138" y="169906"/>
                </a:lnTo>
                <a:lnTo>
                  <a:pt x="2570567" y="31391"/>
                </a:lnTo>
                <a:lnTo>
                  <a:pt x="3586342" y="31391"/>
                </a:lnTo>
                <a:lnTo>
                  <a:pt x="3512467" y="197609"/>
                </a:lnTo>
                <a:lnTo>
                  <a:pt x="3429358" y="363826"/>
                </a:lnTo>
                <a:lnTo>
                  <a:pt x="3327781" y="511575"/>
                </a:lnTo>
                <a:lnTo>
                  <a:pt x="3226203" y="659324"/>
                </a:lnTo>
                <a:lnTo>
                  <a:pt x="3106157" y="793222"/>
                </a:lnTo>
                <a:lnTo>
                  <a:pt x="2986111" y="922502"/>
                </a:lnTo>
                <a:lnTo>
                  <a:pt x="2847596" y="1042548"/>
                </a:lnTo>
                <a:lnTo>
                  <a:pt x="2699847" y="1153360"/>
                </a:lnTo>
                <a:lnTo>
                  <a:pt x="2552098" y="1254938"/>
                </a:lnTo>
                <a:lnTo>
                  <a:pt x="2381263" y="1338046"/>
                </a:lnTo>
                <a:lnTo>
                  <a:pt x="2215046" y="1421155"/>
                </a:lnTo>
                <a:lnTo>
                  <a:pt x="2039594" y="1476561"/>
                </a:lnTo>
                <a:lnTo>
                  <a:pt x="1864142" y="1531967"/>
                </a:lnTo>
                <a:lnTo>
                  <a:pt x="1679455" y="1568904"/>
                </a:lnTo>
                <a:lnTo>
                  <a:pt x="1485535" y="1587373"/>
                </a:lnTo>
                <a:lnTo>
                  <a:pt x="1291614" y="1596607"/>
                </a:lnTo>
                <a:lnTo>
                  <a:pt x="1171568" y="1596607"/>
                </a:lnTo>
                <a:lnTo>
                  <a:pt x="1042287" y="1587373"/>
                </a:lnTo>
                <a:lnTo>
                  <a:pt x="922241" y="1568904"/>
                </a:lnTo>
                <a:lnTo>
                  <a:pt x="802195" y="1550436"/>
                </a:lnTo>
                <a:lnTo>
                  <a:pt x="682149" y="1522733"/>
                </a:lnTo>
                <a:lnTo>
                  <a:pt x="571337" y="1485795"/>
                </a:lnTo>
                <a:lnTo>
                  <a:pt x="460525" y="1448858"/>
                </a:lnTo>
                <a:lnTo>
                  <a:pt x="340479" y="1402687"/>
                </a:lnTo>
                <a:lnTo>
                  <a:pt x="238902" y="1356515"/>
                </a:lnTo>
                <a:lnTo>
                  <a:pt x="128090" y="1301109"/>
                </a:lnTo>
                <a:lnTo>
                  <a:pt x="21895" y="1245703"/>
                </a:lnTo>
                <a:lnTo>
                  <a:pt x="0" y="12303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4"/>
          <p:cNvSpPr/>
          <p:nvPr/>
        </p:nvSpPr>
        <p:spPr>
          <a:xfrm>
            <a:off x="303542" y="0"/>
            <a:ext cx="3439783" cy="1050102"/>
          </a:xfrm>
          <a:custGeom>
            <a:avLst/>
            <a:gdLst/>
            <a:ahLst/>
            <a:cxnLst/>
            <a:rect l="l" t="t" r="r" b="b"/>
            <a:pathLst>
              <a:path w="3439783" h="1050102" extrusionOk="0">
                <a:moveTo>
                  <a:pt x="2415268" y="0"/>
                </a:moveTo>
                <a:lnTo>
                  <a:pt x="3358481" y="0"/>
                </a:lnTo>
                <a:lnTo>
                  <a:pt x="3384377" y="103585"/>
                </a:lnTo>
                <a:lnTo>
                  <a:pt x="3412080" y="223631"/>
                </a:lnTo>
                <a:lnTo>
                  <a:pt x="3421315" y="352911"/>
                </a:lnTo>
                <a:lnTo>
                  <a:pt x="3430549" y="472957"/>
                </a:lnTo>
                <a:lnTo>
                  <a:pt x="3439783" y="597621"/>
                </a:lnTo>
                <a:lnTo>
                  <a:pt x="3439783" y="708432"/>
                </a:lnTo>
                <a:lnTo>
                  <a:pt x="3430549" y="828479"/>
                </a:lnTo>
                <a:lnTo>
                  <a:pt x="3412080" y="939290"/>
                </a:lnTo>
                <a:lnTo>
                  <a:pt x="3393612" y="1050102"/>
                </a:lnTo>
                <a:lnTo>
                  <a:pt x="2562523" y="1050102"/>
                </a:lnTo>
                <a:lnTo>
                  <a:pt x="2470180" y="1050102"/>
                </a:lnTo>
                <a:lnTo>
                  <a:pt x="0" y="1050102"/>
                </a:lnTo>
                <a:lnTo>
                  <a:pt x="0" y="297506"/>
                </a:lnTo>
                <a:lnTo>
                  <a:pt x="2507117" y="297506"/>
                </a:lnTo>
                <a:lnTo>
                  <a:pt x="2470180" y="168225"/>
                </a:lnTo>
                <a:lnTo>
                  <a:pt x="2433243" y="38945"/>
                </a:lnTo>
                <a:lnTo>
                  <a:pt x="2415268" y="0"/>
                </a:lnTo>
                <a:close/>
              </a:path>
            </a:pathLst>
          </a:custGeom>
          <a:solidFill>
            <a:schemeClr val="accent3">
              <a:alpha val="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35217" y="6304536"/>
            <a:ext cx="1360984" cy="27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/>
          <p:nvPr/>
        </p:nvSpPr>
        <p:spPr>
          <a:xfrm>
            <a:off x="-19451" y="-19456"/>
            <a:ext cx="11929495" cy="6877456"/>
          </a:xfrm>
          <a:custGeom>
            <a:avLst/>
            <a:gdLst/>
            <a:ahLst/>
            <a:cxnLst/>
            <a:rect l="l" t="t" r="r" b="b"/>
            <a:pathLst>
              <a:path w="11929495" h="6877456" extrusionOk="0">
                <a:moveTo>
                  <a:pt x="5058383" y="0"/>
                </a:moveTo>
                <a:lnTo>
                  <a:pt x="8307421" y="3249039"/>
                </a:lnTo>
                <a:lnTo>
                  <a:pt x="8317284" y="3264036"/>
                </a:lnTo>
                <a:lnTo>
                  <a:pt x="8317243" y="3265204"/>
                </a:lnTo>
                <a:lnTo>
                  <a:pt x="11929495" y="6877456"/>
                </a:lnTo>
                <a:lnTo>
                  <a:pt x="0" y="6877456"/>
                </a:lnTo>
                <a:lnTo>
                  <a:pt x="0" y="1"/>
                </a:lnTo>
                <a:lnTo>
                  <a:pt x="50583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5"/>
          <p:cNvSpPr/>
          <p:nvPr/>
        </p:nvSpPr>
        <p:spPr>
          <a:xfrm rot="-8100000" flipH="1">
            <a:off x="5040357" y="3377803"/>
            <a:ext cx="6292087" cy="1295400"/>
          </a:xfrm>
          <a:prstGeom prst="round2SameRect">
            <a:avLst>
              <a:gd name="adj1" fmla="val 28452"/>
              <a:gd name="adj2" fmla="val 0"/>
            </a:avLst>
          </a:prstGeom>
          <a:gradFill>
            <a:gsLst>
              <a:gs pos="0">
                <a:srgbClr val="0F9FE1"/>
              </a:gs>
              <a:gs pos="100000">
                <a:srgbClr val="060943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5"/>
          <p:cNvSpPr txBox="1">
            <a:spLocks noGrp="1"/>
          </p:cNvSpPr>
          <p:nvPr>
            <p:ph type="body" idx="1"/>
          </p:nvPr>
        </p:nvSpPr>
        <p:spPr>
          <a:xfrm>
            <a:off x="718201" y="1938431"/>
            <a:ext cx="457211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 i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body" idx="2"/>
          </p:nvPr>
        </p:nvSpPr>
        <p:spPr>
          <a:xfrm>
            <a:off x="731707" y="3643953"/>
            <a:ext cx="4285657" cy="95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sldNum" idx="12"/>
          </p:nvPr>
        </p:nvSpPr>
        <p:spPr>
          <a:xfrm>
            <a:off x="912679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17" name="Google Shape;217;p35"/>
          <p:cNvCxnSpPr/>
          <p:nvPr/>
        </p:nvCxnSpPr>
        <p:spPr>
          <a:xfrm>
            <a:off x="10599576" y="6547373"/>
            <a:ext cx="909446" cy="0"/>
          </a:xfrm>
          <a:prstGeom prst="straightConnector1">
            <a:avLst/>
          </a:prstGeom>
          <a:noFill/>
          <a:ln w="9525" cap="flat" cmpd="sng">
            <a:solidFill>
              <a:schemeClr val="accent6">
                <a:alpha val="3764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8" name="Google Shape;218;p35"/>
          <p:cNvSpPr/>
          <p:nvPr/>
        </p:nvSpPr>
        <p:spPr>
          <a:xfrm rot="2700000">
            <a:off x="4739619" y="4133590"/>
            <a:ext cx="4617745" cy="355116"/>
          </a:xfrm>
          <a:custGeom>
            <a:avLst/>
            <a:gdLst/>
            <a:ahLst/>
            <a:cxnLst/>
            <a:rect l="l" t="t" r="r" b="b"/>
            <a:pathLst>
              <a:path w="4617745" h="355116" extrusionOk="0">
                <a:moveTo>
                  <a:pt x="0" y="355115"/>
                </a:moveTo>
                <a:lnTo>
                  <a:pt x="355115" y="0"/>
                </a:lnTo>
                <a:lnTo>
                  <a:pt x="4440187" y="0"/>
                </a:lnTo>
                <a:cubicBezTo>
                  <a:pt x="4538250" y="0"/>
                  <a:pt x="4617745" y="79495"/>
                  <a:pt x="4617745" y="177558"/>
                </a:cubicBezTo>
                <a:lnTo>
                  <a:pt x="4617744" y="177558"/>
                </a:lnTo>
                <a:cubicBezTo>
                  <a:pt x="4617744" y="275621"/>
                  <a:pt x="4538249" y="355116"/>
                  <a:pt x="4440186" y="355116"/>
                </a:cubicBezTo>
                <a:close/>
              </a:path>
            </a:pathLst>
          </a:custGeom>
          <a:gradFill>
            <a:gsLst>
              <a:gs pos="0">
                <a:srgbClr val="060943"/>
              </a:gs>
              <a:gs pos="24000">
                <a:srgbClr val="060943"/>
              </a:gs>
              <a:gs pos="100000">
                <a:srgbClr val="0F9FE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5"/>
          <p:cNvSpPr/>
          <p:nvPr/>
        </p:nvSpPr>
        <p:spPr>
          <a:xfrm>
            <a:off x="9007253" y="310626"/>
            <a:ext cx="4019484" cy="4000522"/>
          </a:xfrm>
          <a:custGeom>
            <a:avLst/>
            <a:gdLst/>
            <a:ahLst/>
            <a:cxnLst/>
            <a:rect l="l" t="t" r="r" b="b"/>
            <a:pathLst>
              <a:path w="1060" h="1055" extrusionOk="0">
                <a:moveTo>
                  <a:pt x="529" y="0"/>
                </a:moveTo>
                <a:lnTo>
                  <a:pt x="529" y="0"/>
                </a:lnTo>
                <a:lnTo>
                  <a:pt x="503" y="2"/>
                </a:lnTo>
                <a:lnTo>
                  <a:pt x="475" y="4"/>
                </a:lnTo>
                <a:lnTo>
                  <a:pt x="449" y="6"/>
                </a:lnTo>
                <a:lnTo>
                  <a:pt x="423" y="12"/>
                </a:lnTo>
                <a:lnTo>
                  <a:pt x="397" y="18"/>
                </a:lnTo>
                <a:lnTo>
                  <a:pt x="373" y="24"/>
                </a:lnTo>
                <a:lnTo>
                  <a:pt x="349" y="32"/>
                </a:lnTo>
                <a:lnTo>
                  <a:pt x="323" y="42"/>
                </a:lnTo>
                <a:lnTo>
                  <a:pt x="301" y="52"/>
                </a:lnTo>
                <a:lnTo>
                  <a:pt x="277" y="64"/>
                </a:lnTo>
                <a:lnTo>
                  <a:pt x="254" y="76"/>
                </a:lnTo>
                <a:lnTo>
                  <a:pt x="234" y="90"/>
                </a:lnTo>
                <a:lnTo>
                  <a:pt x="212" y="106"/>
                </a:lnTo>
                <a:lnTo>
                  <a:pt x="192" y="122"/>
                </a:lnTo>
                <a:lnTo>
                  <a:pt x="174" y="138"/>
                </a:lnTo>
                <a:lnTo>
                  <a:pt x="154" y="156"/>
                </a:lnTo>
                <a:lnTo>
                  <a:pt x="138" y="174"/>
                </a:lnTo>
                <a:lnTo>
                  <a:pt x="120" y="191"/>
                </a:lnTo>
                <a:lnTo>
                  <a:pt x="106" y="211"/>
                </a:lnTo>
                <a:lnTo>
                  <a:pt x="90" y="233"/>
                </a:lnTo>
                <a:lnTo>
                  <a:pt x="76" y="255"/>
                </a:lnTo>
                <a:lnTo>
                  <a:pt x="64" y="277"/>
                </a:lnTo>
                <a:lnTo>
                  <a:pt x="52" y="299"/>
                </a:lnTo>
                <a:lnTo>
                  <a:pt x="42" y="323"/>
                </a:lnTo>
                <a:lnTo>
                  <a:pt x="32" y="347"/>
                </a:lnTo>
                <a:lnTo>
                  <a:pt x="24" y="371"/>
                </a:lnTo>
                <a:lnTo>
                  <a:pt x="16" y="397"/>
                </a:lnTo>
                <a:lnTo>
                  <a:pt x="10" y="421"/>
                </a:lnTo>
                <a:lnTo>
                  <a:pt x="6" y="447"/>
                </a:lnTo>
                <a:lnTo>
                  <a:pt x="2" y="475"/>
                </a:lnTo>
                <a:lnTo>
                  <a:pt x="0" y="501"/>
                </a:lnTo>
                <a:lnTo>
                  <a:pt x="0" y="528"/>
                </a:lnTo>
                <a:lnTo>
                  <a:pt x="0" y="528"/>
                </a:lnTo>
                <a:lnTo>
                  <a:pt x="0" y="554"/>
                </a:lnTo>
                <a:lnTo>
                  <a:pt x="2" y="582"/>
                </a:lnTo>
                <a:lnTo>
                  <a:pt x="6" y="608"/>
                </a:lnTo>
                <a:lnTo>
                  <a:pt x="10" y="634"/>
                </a:lnTo>
                <a:lnTo>
                  <a:pt x="16" y="660"/>
                </a:lnTo>
                <a:lnTo>
                  <a:pt x="24" y="684"/>
                </a:lnTo>
                <a:lnTo>
                  <a:pt x="32" y="708"/>
                </a:lnTo>
                <a:lnTo>
                  <a:pt x="42" y="734"/>
                </a:lnTo>
                <a:lnTo>
                  <a:pt x="52" y="756"/>
                </a:lnTo>
                <a:lnTo>
                  <a:pt x="64" y="780"/>
                </a:lnTo>
                <a:lnTo>
                  <a:pt x="76" y="802"/>
                </a:lnTo>
                <a:lnTo>
                  <a:pt x="90" y="822"/>
                </a:lnTo>
                <a:lnTo>
                  <a:pt x="106" y="844"/>
                </a:lnTo>
                <a:lnTo>
                  <a:pt x="120" y="864"/>
                </a:lnTo>
                <a:lnTo>
                  <a:pt x="138" y="881"/>
                </a:lnTo>
                <a:lnTo>
                  <a:pt x="154" y="901"/>
                </a:lnTo>
                <a:lnTo>
                  <a:pt x="174" y="917"/>
                </a:lnTo>
                <a:lnTo>
                  <a:pt x="192" y="935"/>
                </a:lnTo>
                <a:lnTo>
                  <a:pt x="212" y="949"/>
                </a:lnTo>
                <a:lnTo>
                  <a:pt x="234" y="965"/>
                </a:lnTo>
                <a:lnTo>
                  <a:pt x="254" y="979"/>
                </a:lnTo>
                <a:lnTo>
                  <a:pt x="277" y="991"/>
                </a:lnTo>
                <a:lnTo>
                  <a:pt x="301" y="1003"/>
                </a:lnTo>
                <a:lnTo>
                  <a:pt x="323" y="1013"/>
                </a:lnTo>
                <a:lnTo>
                  <a:pt x="349" y="1023"/>
                </a:lnTo>
                <a:lnTo>
                  <a:pt x="373" y="1031"/>
                </a:lnTo>
                <a:lnTo>
                  <a:pt x="397" y="1039"/>
                </a:lnTo>
                <a:lnTo>
                  <a:pt x="423" y="1045"/>
                </a:lnTo>
                <a:lnTo>
                  <a:pt x="449" y="1049"/>
                </a:lnTo>
                <a:lnTo>
                  <a:pt x="475" y="1053"/>
                </a:lnTo>
                <a:lnTo>
                  <a:pt x="503" y="1055"/>
                </a:lnTo>
                <a:lnTo>
                  <a:pt x="529" y="1055"/>
                </a:lnTo>
                <a:lnTo>
                  <a:pt x="529" y="1055"/>
                </a:lnTo>
                <a:lnTo>
                  <a:pt x="571" y="1053"/>
                </a:lnTo>
                <a:lnTo>
                  <a:pt x="613" y="1049"/>
                </a:lnTo>
                <a:lnTo>
                  <a:pt x="653" y="1041"/>
                </a:lnTo>
                <a:lnTo>
                  <a:pt x="691" y="1029"/>
                </a:lnTo>
                <a:lnTo>
                  <a:pt x="729" y="1017"/>
                </a:lnTo>
                <a:lnTo>
                  <a:pt x="765" y="999"/>
                </a:lnTo>
                <a:lnTo>
                  <a:pt x="802" y="981"/>
                </a:lnTo>
                <a:lnTo>
                  <a:pt x="834" y="959"/>
                </a:lnTo>
                <a:lnTo>
                  <a:pt x="866" y="935"/>
                </a:lnTo>
                <a:lnTo>
                  <a:pt x="896" y="909"/>
                </a:lnTo>
                <a:lnTo>
                  <a:pt x="922" y="881"/>
                </a:lnTo>
                <a:lnTo>
                  <a:pt x="948" y="852"/>
                </a:lnTo>
                <a:lnTo>
                  <a:pt x="970" y="820"/>
                </a:lnTo>
                <a:lnTo>
                  <a:pt x="992" y="788"/>
                </a:lnTo>
                <a:lnTo>
                  <a:pt x="1010" y="752"/>
                </a:lnTo>
                <a:lnTo>
                  <a:pt x="1026" y="716"/>
                </a:lnTo>
                <a:lnTo>
                  <a:pt x="806" y="716"/>
                </a:lnTo>
                <a:lnTo>
                  <a:pt x="806" y="716"/>
                </a:lnTo>
                <a:lnTo>
                  <a:pt x="781" y="746"/>
                </a:lnTo>
                <a:lnTo>
                  <a:pt x="753" y="776"/>
                </a:lnTo>
                <a:lnTo>
                  <a:pt x="721" y="800"/>
                </a:lnTo>
                <a:lnTo>
                  <a:pt x="705" y="810"/>
                </a:lnTo>
                <a:lnTo>
                  <a:pt x="687" y="822"/>
                </a:lnTo>
                <a:lnTo>
                  <a:pt x="669" y="830"/>
                </a:lnTo>
                <a:lnTo>
                  <a:pt x="651" y="838"/>
                </a:lnTo>
                <a:lnTo>
                  <a:pt x="633" y="844"/>
                </a:lnTo>
                <a:lnTo>
                  <a:pt x="613" y="850"/>
                </a:lnTo>
                <a:lnTo>
                  <a:pt x="593" y="854"/>
                </a:lnTo>
                <a:lnTo>
                  <a:pt x="573" y="858"/>
                </a:lnTo>
                <a:lnTo>
                  <a:pt x="551" y="860"/>
                </a:lnTo>
                <a:lnTo>
                  <a:pt x="529" y="860"/>
                </a:lnTo>
                <a:lnTo>
                  <a:pt x="529" y="860"/>
                </a:lnTo>
                <a:lnTo>
                  <a:pt x="495" y="860"/>
                </a:lnTo>
                <a:lnTo>
                  <a:pt x="463" y="854"/>
                </a:lnTo>
                <a:lnTo>
                  <a:pt x="431" y="846"/>
                </a:lnTo>
                <a:lnTo>
                  <a:pt x="401" y="834"/>
                </a:lnTo>
                <a:lnTo>
                  <a:pt x="371" y="820"/>
                </a:lnTo>
                <a:lnTo>
                  <a:pt x="343" y="804"/>
                </a:lnTo>
                <a:lnTo>
                  <a:pt x="317" y="784"/>
                </a:lnTo>
                <a:lnTo>
                  <a:pt x="295" y="764"/>
                </a:lnTo>
                <a:lnTo>
                  <a:pt x="273" y="740"/>
                </a:lnTo>
                <a:lnTo>
                  <a:pt x="252" y="714"/>
                </a:lnTo>
                <a:lnTo>
                  <a:pt x="236" y="686"/>
                </a:lnTo>
                <a:lnTo>
                  <a:pt x="222" y="656"/>
                </a:lnTo>
                <a:lnTo>
                  <a:pt x="210" y="626"/>
                </a:lnTo>
                <a:lnTo>
                  <a:pt x="202" y="594"/>
                </a:lnTo>
                <a:lnTo>
                  <a:pt x="196" y="562"/>
                </a:lnTo>
                <a:lnTo>
                  <a:pt x="196" y="528"/>
                </a:lnTo>
                <a:lnTo>
                  <a:pt x="196" y="528"/>
                </a:lnTo>
                <a:lnTo>
                  <a:pt x="196" y="495"/>
                </a:lnTo>
                <a:lnTo>
                  <a:pt x="202" y="461"/>
                </a:lnTo>
                <a:lnTo>
                  <a:pt x="210" y="429"/>
                </a:lnTo>
                <a:lnTo>
                  <a:pt x="222" y="399"/>
                </a:lnTo>
                <a:lnTo>
                  <a:pt x="236" y="369"/>
                </a:lnTo>
                <a:lnTo>
                  <a:pt x="252" y="341"/>
                </a:lnTo>
                <a:lnTo>
                  <a:pt x="273" y="317"/>
                </a:lnTo>
                <a:lnTo>
                  <a:pt x="295" y="293"/>
                </a:lnTo>
                <a:lnTo>
                  <a:pt x="317" y="271"/>
                </a:lnTo>
                <a:lnTo>
                  <a:pt x="343" y="251"/>
                </a:lnTo>
                <a:lnTo>
                  <a:pt x="371" y="235"/>
                </a:lnTo>
                <a:lnTo>
                  <a:pt x="401" y="221"/>
                </a:lnTo>
                <a:lnTo>
                  <a:pt x="431" y="209"/>
                </a:lnTo>
                <a:lnTo>
                  <a:pt x="463" y="201"/>
                </a:lnTo>
                <a:lnTo>
                  <a:pt x="495" y="197"/>
                </a:lnTo>
                <a:lnTo>
                  <a:pt x="529" y="195"/>
                </a:lnTo>
                <a:lnTo>
                  <a:pt x="529" y="195"/>
                </a:lnTo>
                <a:lnTo>
                  <a:pt x="559" y="195"/>
                </a:lnTo>
                <a:lnTo>
                  <a:pt x="589" y="199"/>
                </a:lnTo>
                <a:lnTo>
                  <a:pt x="617" y="207"/>
                </a:lnTo>
                <a:lnTo>
                  <a:pt x="645" y="215"/>
                </a:lnTo>
                <a:lnTo>
                  <a:pt x="671" y="225"/>
                </a:lnTo>
                <a:lnTo>
                  <a:pt x="697" y="239"/>
                </a:lnTo>
                <a:lnTo>
                  <a:pt x="719" y="255"/>
                </a:lnTo>
                <a:lnTo>
                  <a:pt x="743" y="271"/>
                </a:lnTo>
                <a:lnTo>
                  <a:pt x="763" y="291"/>
                </a:lnTo>
                <a:lnTo>
                  <a:pt x="783" y="311"/>
                </a:lnTo>
                <a:lnTo>
                  <a:pt x="800" y="333"/>
                </a:lnTo>
                <a:lnTo>
                  <a:pt x="816" y="357"/>
                </a:lnTo>
                <a:lnTo>
                  <a:pt x="830" y="381"/>
                </a:lnTo>
                <a:lnTo>
                  <a:pt x="842" y="407"/>
                </a:lnTo>
                <a:lnTo>
                  <a:pt x="850" y="435"/>
                </a:lnTo>
                <a:lnTo>
                  <a:pt x="858" y="463"/>
                </a:lnTo>
                <a:lnTo>
                  <a:pt x="315" y="463"/>
                </a:lnTo>
                <a:lnTo>
                  <a:pt x="315" y="626"/>
                </a:lnTo>
                <a:lnTo>
                  <a:pt x="850" y="626"/>
                </a:lnTo>
                <a:lnTo>
                  <a:pt x="870" y="626"/>
                </a:lnTo>
                <a:lnTo>
                  <a:pt x="1050" y="626"/>
                </a:lnTo>
                <a:lnTo>
                  <a:pt x="1050" y="626"/>
                </a:lnTo>
                <a:lnTo>
                  <a:pt x="1054" y="602"/>
                </a:lnTo>
                <a:lnTo>
                  <a:pt x="1058" y="578"/>
                </a:lnTo>
                <a:lnTo>
                  <a:pt x="1060" y="552"/>
                </a:lnTo>
                <a:lnTo>
                  <a:pt x="1060" y="528"/>
                </a:lnTo>
                <a:lnTo>
                  <a:pt x="1060" y="528"/>
                </a:lnTo>
                <a:lnTo>
                  <a:pt x="1058" y="501"/>
                </a:lnTo>
                <a:lnTo>
                  <a:pt x="1056" y="475"/>
                </a:lnTo>
                <a:lnTo>
                  <a:pt x="1054" y="447"/>
                </a:lnTo>
                <a:lnTo>
                  <a:pt x="1048" y="421"/>
                </a:lnTo>
                <a:lnTo>
                  <a:pt x="1042" y="397"/>
                </a:lnTo>
                <a:lnTo>
                  <a:pt x="1036" y="371"/>
                </a:lnTo>
                <a:lnTo>
                  <a:pt x="1028" y="347"/>
                </a:lnTo>
                <a:lnTo>
                  <a:pt x="1018" y="323"/>
                </a:lnTo>
                <a:lnTo>
                  <a:pt x="1008" y="299"/>
                </a:lnTo>
                <a:lnTo>
                  <a:pt x="996" y="277"/>
                </a:lnTo>
                <a:lnTo>
                  <a:pt x="984" y="255"/>
                </a:lnTo>
                <a:lnTo>
                  <a:pt x="970" y="233"/>
                </a:lnTo>
                <a:lnTo>
                  <a:pt x="954" y="211"/>
                </a:lnTo>
                <a:lnTo>
                  <a:pt x="938" y="191"/>
                </a:lnTo>
                <a:lnTo>
                  <a:pt x="922" y="174"/>
                </a:lnTo>
                <a:lnTo>
                  <a:pt x="904" y="156"/>
                </a:lnTo>
                <a:lnTo>
                  <a:pt x="886" y="138"/>
                </a:lnTo>
                <a:lnTo>
                  <a:pt x="868" y="122"/>
                </a:lnTo>
                <a:lnTo>
                  <a:pt x="848" y="106"/>
                </a:lnTo>
                <a:lnTo>
                  <a:pt x="826" y="90"/>
                </a:lnTo>
                <a:lnTo>
                  <a:pt x="804" y="76"/>
                </a:lnTo>
                <a:lnTo>
                  <a:pt x="781" y="64"/>
                </a:lnTo>
                <a:lnTo>
                  <a:pt x="759" y="52"/>
                </a:lnTo>
                <a:lnTo>
                  <a:pt x="735" y="42"/>
                </a:lnTo>
                <a:lnTo>
                  <a:pt x="711" y="32"/>
                </a:lnTo>
                <a:lnTo>
                  <a:pt x="687" y="24"/>
                </a:lnTo>
                <a:lnTo>
                  <a:pt x="661" y="18"/>
                </a:lnTo>
                <a:lnTo>
                  <a:pt x="637" y="12"/>
                </a:lnTo>
                <a:lnTo>
                  <a:pt x="611" y="6"/>
                </a:lnTo>
                <a:lnTo>
                  <a:pt x="583" y="4"/>
                </a:lnTo>
                <a:lnTo>
                  <a:pt x="557" y="2"/>
                </a:lnTo>
                <a:lnTo>
                  <a:pt x="529" y="0"/>
                </a:lnTo>
                <a:lnTo>
                  <a:pt x="529" y="0"/>
                </a:lnTo>
                <a:close/>
              </a:path>
            </a:pathLst>
          </a:custGeom>
          <a:solidFill>
            <a:schemeClr val="accent3">
              <a:alpha val="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707" y="6304536"/>
            <a:ext cx="1360984" cy="27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Lato"/>
              <a:buNone/>
              <a:defRPr sz="4400" b="1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8" r:id="rId5"/>
    <p:sldLayoutId id="2147483659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peeringdb/peeringdb/issues/1576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"/>
          <p:cNvSpPr txBox="1">
            <a:spLocks noGrp="1"/>
          </p:cNvSpPr>
          <p:nvPr>
            <p:ph type="subTitle" idx="1"/>
          </p:nvPr>
        </p:nvSpPr>
        <p:spPr>
          <a:xfrm>
            <a:off x="713643" y="4167384"/>
            <a:ext cx="6508652" cy="50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GB" dirty="0"/>
              <a:t>Bijal Sanghani</a:t>
            </a:r>
            <a:endParaRPr dirty="0"/>
          </a:p>
        </p:txBody>
      </p:sp>
      <p:sp>
        <p:nvSpPr>
          <p:cNvPr id="254" name="Google Shape;254;p1"/>
          <p:cNvSpPr txBox="1">
            <a:spLocks noGrp="1"/>
          </p:cNvSpPr>
          <p:nvPr>
            <p:ph type="ctrTitle"/>
          </p:nvPr>
        </p:nvSpPr>
        <p:spPr>
          <a:xfrm>
            <a:off x="698836" y="2283826"/>
            <a:ext cx="9047330" cy="161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lang="en-GB" dirty="0"/>
              <a:t>RIPE 88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"/>
          <p:cNvSpPr txBox="1"/>
          <p:nvPr/>
        </p:nvSpPr>
        <p:spPr>
          <a:xfrm>
            <a:off x="11417861" y="6356350"/>
            <a:ext cx="4521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rPr>
              <a:t>10</a:t>
            </a:fld>
            <a:endParaRPr sz="1200" b="0" i="0">
              <a:solidFill>
                <a:schemeClr val="accent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84" name="Google Shape;284;p5"/>
          <p:cNvSpPr txBox="1">
            <a:spLocks noGrp="1"/>
          </p:cNvSpPr>
          <p:nvPr>
            <p:ph type="body" idx="1"/>
          </p:nvPr>
        </p:nvSpPr>
        <p:spPr>
          <a:xfrm>
            <a:off x="591716" y="2548919"/>
            <a:ext cx="56448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US" sz="6000" i="0" dirty="0"/>
              <a:t>RFC8950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US" sz="6000" i="0" dirty="0"/>
              <a:t>Working Group</a:t>
            </a:r>
            <a:endParaRPr dirty="0"/>
          </a:p>
        </p:txBody>
      </p:sp>
      <p:sp>
        <p:nvSpPr>
          <p:cNvPr id="286" name="Google Shape;286;p5"/>
          <p:cNvSpPr/>
          <p:nvPr/>
        </p:nvSpPr>
        <p:spPr>
          <a:xfrm>
            <a:off x="660660" y="4231532"/>
            <a:ext cx="848700" cy="11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609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83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289C0-DCF1-BD75-A959-FA7D14BAE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RFC8950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0D1A0-E95F-9CF5-A963-FD3C08E418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414" y="1212298"/>
            <a:ext cx="9419545" cy="462148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Progress: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More interop testing results published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Supported implementation of RFC8950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ARouteServer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Developed long-term migration idea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PeeringDB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feature request 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hlinkClick r:id="rId2"/>
              </a:rPr>
              <a:t>#1576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indent="0" algn="l"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Working on: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Improving IXP Manager and Alice-LG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Promoting and liaising with promoters (Meta, ...)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Large scale test scenarios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906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A21BC-5B5E-5C2B-6738-9D69396C6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68579"/>
            <a:ext cx="8827124" cy="914400"/>
          </a:xfrm>
        </p:spPr>
        <p:txBody>
          <a:bodyPr/>
          <a:lstStyle/>
          <a:p>
            <a:r>
              <a:rPr lang="en-GB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Rules of Engagement: </a:t>
            </a:r>
          </a:p>
          <a:p>
            <a:endParaRPr lang="en-GB" sz="4000" b="0" i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GB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Navigating the Evolving World of Interconnection</a:t>
            </a:r>
            <a:endParaRPr lang="en-GB" sz="4000" b="1" i="0" u="none" strike="noStrike" dirty="0">
              <a:solidFill>
                <a:schemeClr val="bg1"/>
              </a:solidFill>
              <a:effectLst/>
            </a:endParaRPr>
          </a:p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33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4B328-0620-1968-3C15-9459B229B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7A4B6-5CD2-B2A6-8285-68BCD6BC14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u="sng" dirty="0"/>
              <a:t>Let’s discuss.. </a:t>
            </a:r>
          </a:p>
          <a:p>
            <a:endParaRPr lang="en-US" dirty="0"/>
          </a:p>
          <a:p>
            <a:r>
              <a:rPr lang="en-US" dirty="0"/>
              <a:t>Remco van Mook</a:t>
            </a:r>
          </a:p>
          <a:p>
            <a:r>
              <a:rPr lang="en-US" dirty="0"/>
              <a:t>Paul </a:t>
            </a:r>
            <a:r>
              <a:rPr lang="en-US" dirty="0" err="1"/>
              <a:t>Hoogsteder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09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3104-BF40-0A4D-6CA5-4E9AA98BA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EEE79-143C-C64F-D03A-1F24B77EBB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690688"/>
            <a:ext cx="9498530" cy="4433021"/>
          </a:xfrm>
        </p:spPr>
        <p:txBody>
          <a:bodyPr>
            <a:normAutofit fontScale="92500"/>
          </a:bodyPr>
          <a:lstStyle/>
          <a:p>
            <a:pPr marL="5080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idea of this panel discussion is to look at how interconnection has evolved over the last decade or two. </a:t>
            </a:r>
          </a:p>
          <a:p>
            <a:pPr marL="5080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39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080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 we collaborating in the same way we did 10+ years ago or are there too many barriers?</a:t>
            </a:r>
            <a:endParaRPr lang="en-GB" sz="3900" b="0" i="0" u="none" strike="noStrike" dirty="0">
              <a:solidFill>
                <a:srgbClr val="000000"/>
              </a:solidFill>
              <a:effectLst/>
            </a:endParaRPr>
          </a:p>
          <a:p>
            <a:pPr marL="50800" indent="0">
              <a:buNone/>
            </a:pPr>
            <a:br>
              <a:rPr lang="en-GB" dirty="0"/>
            </a:b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73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BCC2-0ED2-D95D-6D5D-C8E6AF966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B69CD-B6F1-7A30-2764-45E239CC8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690688"/>
            <a:ext cx="9891934" cy="4433021"/>
          </a:xfrm>
        </p:spPr>
        <p:txBody>
          <a:bodyPr/>
          <a:lstStyle/>
          <a:p>
            <a:pPr marL="114300" indent="0">
              <a:buNone/>
            </a:pP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Over the past decade, how have the dynamics of peering evolved, and what impact has this had on the industry?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619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BCC2-0ED2-D95D-6D5D-C8E6AF966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B69CD-B6F1-7A30-2764-45E239CC8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690688"/>
            <a:ext cx="9891934" cy="4433021"/>
          </a:xfrm>
        </p:spPr>
        <p:txBody>
          <a:bodyPr/>
          <a:lstStyle/>
          <a:p>
            <a:pPr marL="11430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In an industry where sharing internal knowledge can be fraught with legal and competitive risks, how can we foster a culture of openness and collaboration without compromising corporate interests?</a:t>
            </a:r>
          </a:p>
        </p:txBody>
      </p:sp>
    </p:spTree>
    <p:extLst>
      <p:ext uri="{BB962C8B-B14F-4D97-AF65-F5344CB8AC3E}">
        <p14:creationId xmlns:p14="http://schemas.microsoft.com/office/powerpoint/2010/main" val="2317811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BCC2-0ED2-D95D-6D5D-C8E6AF966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B69CD-B6F1-7A30-2764-45E239CC8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690688"/>
            <a:ext cx="9700547" cy="4433021"/>
          </a:xfrm>
        </p:spPr>
        <p:txBody>
          <a:bodyPr>
            <a:normAutofit/>
          </a:bodyPr>
          <a:lstStyle/>
          <a:p>
            <a:pPr marL="11430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has the perceived increase in competition within the interconnection landscape affected relationships and other advancements, are we as innovative now as we were 10+ years ago?</a:t>
            </a:r>
          </a:p>
        </p:txBody>
      </p:sp>
    </p:spTree>
    <p:extLst>
      <p:ext uri="{BB962C8B-B14F-4D97-AF65-F5344CB8AC3E}">
        <p14:creationId xmlns:p14="http://schemas.microsoft.com/office/powerpoint/2010/main" val="780128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BCC2-0ED2-D95D-6D5D-C8E6AF966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B69CD-B6F1-7A30-2764-45E239CC8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690688"/>
            <a:ext cx="9700547" cy="4433021"/>
          </a:xfrm>
        </p:spPr>
        <p:txBody>
          <a:bodyPr>
            <a:normAutofit/>
          </a:bodyPr>
          <a:lstStyle/>
          <a:p>
            <a:pPr marL="114300" indent="0" algn="l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you could implement any futuristic idea in interconnection without any limitations, what would it be and why?</a:t>
            </a:r>
          </a:p>
        </p:txBody>
      </p:sp>
    </p:spTree>
    <p:extLst>
      <p:ext uri="{BB962C8B-B14F-4D97-AF65-F5344CB8AC3E}">
        <p14:creationId xmlns:p14="http://schemas.microsoft.com/office/powerpoint/2010/main" val="1296512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9"/>
          <p:cNvSpPr txBox="1"/>
          <p:nvPr/>
        </p:nvSpPr>
        <p:spPr>
          <a:xfrm>
            <a:off x="6096000" y="3752900"/>
            <a:ext cx="534253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GB" sz="60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Thank You!</a:t>
            </a:r>
            <a:endParaRPr sz="6000" b="0" i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p19"/>
          <p:cNvSpPr/>
          <p:nvPr/>
        </p:nvSpPr>
        <p:spPr>
          <a:xfrm>
            <a:off x="6096000" y="2941082"/>
            <a:ext cx="848594" cy="1198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609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BF1715-91A8-6E40-BB89-109145179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0362BB-71A8-1CDF-D846-92638CCA7788}"/>
              </a:ext>
            </a:extLst>
          </p:cNvPr>
          <p:cNvSpPr/>
          <p:nvPr/>
        </p:nvSpPr>
        <p:spPr>
          <a:xfrm>
            <a:off x="3238052" y="268493"/>
            <a:ext cx="1269402" cy="457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C2169BD-0509-5683-A5A0-AD43E7189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60679" y="344245"/>
            <a:ext cx="1277771" cy="38167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E881192-0472-B861-7279-41D24C502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38450" y="4503964"/>
            <a:ext cx="609600" cy="419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7458C0-190C-8647-8525-1DEBB5DFF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4728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A2E35-0695-EA35-8B17-476911EEC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Membership Association of IXPs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AC203-0883-F77C-085E-4BC96DBE31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  <a:p>
            <a:pPr lvl="1"/>
            <a:r>
              <a:rPr lang="en-US" dirty="0"/>
              <a:t>2 Forums a year</a:t>
            </a:r>
          </a:p>
          <a:p>
            <a:pPr lvl="1"/>
            <a:r>
              <a:rPr lang="en-US" dirty="0"/>
              <a:t>Workshops</a:t>
            </a:r>
          </a:p>
          <a:p>
            <a:r>
              <a:rPr lang="en-US" dirty="0"/>
              <a:t>Community &amp; Tools</a:t>
            </a:r>
          </a:p>
          <a:p>
            <a:pPr lvl="1"/>
            <a:r>
              <a:rPr lang="en-GB" dirty="0"/>
              <a:t>Internet </a:t>
            </a:r>
            <a:r>
              <a:rPr lang="en-GB" dirty="0" err="1"/>
              <a:t>eXchange</a:t>
            </a:r>
            <a:r>
              <a:rPr lang="en-GB" dirty="0"/>
              <a:t> Point Database – IXPDB</a:t>
            </a:r>
          </a:p>
          <a:p>
            <a:pPr lvl="1"/>
            <a:r>
              <a:rPr lang="en-GB" sz="2400" dirty="0">
                <a:latin typeface="Lato"/>
                <a:ea typeface="Lato"/>
                <a:cs typeface="Lato"/>
                <a:sym typeface="Lato"/>
              </a:rPr>
              <a:t>Peering Toolbox</a:t>
            </a:r>
            <a:endParaRPr lang="en-GB" sz="2800" dirty="0"/>
          </a:p>
          <a:p>
            <a:pPr lvl="1"/>
            <a:r>
              <a:rPr lang="en-GB" sz="2400" dirty="0">
                <a:latin typeface="Lato"/>
                <a:ea typeface="Lato"/>
                <a:cs typeface="Lato"/>
                <a:sym typeface="Lato"/>
              </a:rPr>
              <a:t>Fellowship &amp; Mentor-IX </a:t>
            </a:r>
            <a:endParaRPr lang="en-GB" sz="2800" dirty="0"/>
          </a:p>
          <a:p>
            <a:pPr lvl="1"/>
            <a:r>
              <a:rPr lang="en-GB" sz="2400" dirty="0">
                <a:latin typeface="Lato"/>
                <a:ea typeface="Lato"/>
                <a:cs typeface="Lato"/>
                <a:sym typeface="Lato"/>
              </a:rPr>
              <a:t>A new IXP Film</a:t>
            </a:r>
          </a:p>
          <a:p>
            <a:pPr lvl="1"/>
            <a:r>
              <a:rPr lang="en-GB" sz="2400" dirty="0">
                <a:latin typeface="Lato"/>
                <a:sym typeface="Lato"/>
              </a:rPr>
              <a:t>Working groups</a:t>
            </a:r>
            <a:endParaRPr lang="en-GB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509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"/>
          <p:cNvSpPr txBox="1"/>
          <p:nvPr/>
        </p:nvSpPr>
        <p:spPr>
          <a:xfrm>
            <a:off x="11417861" y="6356350"/>
            <a:ext cx="4521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rPr>
              <a:t>5</a:t>
            </a:fld>
            <a:endParaRPr sz="1200" b="0" i="0" dirty="0">
              <a:solidFill>
                <a:schemeClr val="accent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84" name="Google Shape;284;p5"/>
          <p:cNvSpPr txBox="1">
            <a:spLocks noGrp="1"/>
          </p:cNvSpPr>
          <p:nvPr>
            <p:ph type="body" idx="1"/>
          </p:nvPr>
        </p:nvSpPr>
        <p:spPr>
          <a:xfrm>
            <a:off x="591716" y="2548919"/>
            <a:ext cx="56448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US" sz="6000" i="0" dirty="0"/>
              <a:t>Peering Toolbox</a:t>
            </a:r>
            <a:endParaRPr dirty="0"/>
          </a:p>
        </p:txBody>
      </p:sp>
      <p:sp>
        <p:nvSpPr>
          <p:cNvPr id="285" name="Google Shape;285;p5"/>
          <p:cNvSpPr txBox="1">
            <a:spLocks noGrp="1"/>
          </p:cNvSpPr>
          <p:nvPr>
            <p:ph type="body" idx="2"/>
          </p:nvPr>
        </p:nvSpPr>
        <p:spPr>
          <a:xfrm>
            <a:off x="660660" y="4573253"/>
            <a:ext cx="6574802" cy="95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dirty="0"/>
              <a:t>Community Focused Learning Tool</a:t>
            </a:r>
            <a:endParaRPr dirty="0"/>
          </a:p>
        </p:txBody>
      </p:sp>
      <p:sp>
        <p:nvSpPr>
          <p:cNvPr id="286" name="Google Shape;286;p5"/>
          <p:cNvSpPr/>
          <p:nvPr/>
        </p:nvSpPr>
        <p:spPr>
          <a:xfrm>
            <a:off x="660660" y="4231532"/>
            <a:ext cx="848700" cy="11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609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5462" y="618559"/>
            <a:ext cx="4634530" cy="1712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433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C1E34-6425-6E9B-21BA-59AE4A83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Peering Toolbox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E1EF3-89FB-8BC2-2281-CCE717940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641232"/>
            <a:ext cx="10295425" cy="4482478"/>
          </a:xfrm>
        </p:spPr>
        <p:txBody>
          <a:bodyPr/>
          <a:lstStyle/>
          <a:p>
            <a:r>
              <a:rPr lang="en-GB" dirty="0"/>
              <a:t>Website focused on learning:</a:t>
            </a:r>
          </a:p>
          <a:p>
            <a:pPr lvl="1"/>
            <a:r>
              <a:rPr lang="en-GB" dirty="0"/>
              <a:t>Short sections with clear explanations of each topic</a:t>
            </a:r>
          </a:p>
          <a:p>
            <a:pPr lvl="1"/>
            <a:r>
              <a:rPr lang="en-GB" dirty="0"/>
              <a:t>Easy for new entrants to discover what they need to make the best decisions for their network</a:t>
            </a:r>
          </a:p>
          <a:p>
            <a:pPr lvl="1"/>
            <a:r>
              <a:rPr lang="en-GB" dirty="0"/>
              <a:t>Easy for organisations already peering to learn about current best practices, keep up to date with technology, and help with troubleshooting connectivity and reachability issues</a:t>
            </a:r>
          </a:p>
          <a:p>
            <a:pPr lvl="1"/>
            <a:r>
              <a:rPr lang="en-GB" dirty="0"/>
              <a:t>Advice from experienced peers sharing tips and tricks</a:t>
            </a:r>
          </a:p>
          <a:p>
            <a:pPr lvl="1"/>
            <a:r>
              <a:rPr lang="en-GB" dirty="0"/>
              <a:t>Use of the IXPDB and the PeeringDB</a:t>
            </a:r>
          </a:p>
        </p:txBody>
      </p:sp>
    </p:spTree>
    <p:extLst>
      <p:ext uri="{BB962C8B-B14F-4D97-AF65-F5344CB8AC3E}">
        <p14:creationId xmlns:p14="http://schemas.microsoft.com/office/powerpoint/2010/main" val="3838212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BC3D7C-7866-C4B0-B9B1-EC07A5F2FD41}"/>
              </a:ext>
            </a:extLst>
          </p:cNvPr>
          <p:cNvSpPr txBox="1">
            <a:spLocks/>
          </p:cNvSpPr>
          <p:nvPr/>
        </p:nvSpPr>
        <p:spPr>
          <a:xfrm>
            <a:off x="609600" y="2202798"/>
            <a:ext cx="9144000" cy="97484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Route Server Working Group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062852B-C27E-91D0-C011-CA78F5ECF3B6}"/>
              </a:ext>
            </a:extLst>
          </p:cNvPr>
          <p:cNvSpPr txBox="1">
            <a:spLocks/>
          </p:cNvSpPr>
          <p:nvPr/>
        </p:nvSpPr>
        <p:spPr>
          <a:xfrm>
            <a:off x="1524000" y="3395542"/>
            <a:ext cx="9144000" cy="13532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1908E5-FEE0-30DB-C15F-8549EF7FCB49}"/>
              </a:ext>
            </a:extLst>
          </p:cNvPr>
          <p:cNvSpPr txBox="1"/>
          <p:nvPr/>
        </p:nvSpPr>
        <p:spPr>
          <a:xfrm>
            <a:off x="609600" y="3395542"/>
            <a:ext cx="6226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sz="2400">
                <a:solidFill>
                  <a:schemeClr val="bg1"/>
                </a:solidFill>
              </a:rPr>
              <a:t>Irene Lalioti (LU-CIX)</a:t>
            </a:r>
          </a:p>
          <a:p>
            <a:r>
              <a:rPr lang="en-LU" sz="2400">
                <a:solidFill>
                  <a:schemeClr val="bg1"/>
                </a:solidFill>
              </a:rPr>
              <a:t>Stavros Konstantaras (AMS-IX)</a:t>
            </a:r>
          </a:p>
        </p:txBody>
      </p:sp>
    </p:spTree>
    <p:extLst>
      <p:ext uri="{BB962C8B-B14F-4D97-AF65-F5344CB8AC3E}">
        <p14:creationId xmlns:p14="http://schemas.microsoft.com/office/powerpoint/2010/main" val="769922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D605F-E665-4FA2-AFB1-290D5E2D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 dirty="0"/>
              <a:t>20 IXPs Presents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05E5B2-A1C4-4D9D-867D-3C8AA282F9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8</a:t>
            </a:fld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F9B72-26CA-5C74-298B-3E0D188AD164}"/>
              </a:ext>
            </a:extLst>
          </p:cNvPr>
          <p:cNvSpPr txBox="1"/>
          <p:nvPr/>
        </p:nvSpPr>
        <p:spPr>
          <a:xfrm>
            <a:off x="2320514" y="1177142"/>
            <a:ext cx="30002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AMS-IX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LU-CIX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BIRD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OpenBGPd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Alice-LG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INEX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TOP-IX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VIX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LINX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DE-CIX</a:t>
            </a:r>
          </a:p>
          <a:p>
            <a:endParaRPr lang="en-L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540357-7D1C-9E2F-FF60-4E2F899FE670}"/>
              </a:ext>
            </a:extLst>
          </p:cNvPr>
          <p:cNvSpPr txBox="1"/>
          <p:nvPr/>
        </p:nvSpPr>
        <p:spPr>
          <a:xfrm>
            <a:off x="3896650" y="1177141"/>
            <a:ext cx="16799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BCIX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Namex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MINAP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LONAP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BNIX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France-IX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NIX.CZ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RomandIX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NL-IX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U"/>
              <a:t>MSK-IX</a:t>
            </a:r>
          </a:p>
          <a:p>
            <a:endParaRPr lang="en-LU"/>
          </a:p>
        </p:txBody>
      </p:sp>
      <p:pic>
        <p:nvPicPr>
          <p:cNvPr id="2050" name="Picture 2" descr="May be an image of 11 people, beard, people studying and text">
            <a:extLst>
              <a:ext uri="{FF2B5EF4-FFF2-40B4-BE49-F238E27FC236}">
                <a16:creationId xmlns:a16="http://schemas.microsoft.com/office/drawing/2014/main" id="{9FF54311-7AA4-F4A3-DCC5-63F080612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7" y="1328334"/>
            <a:ext cx="2597424" cy="195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y be an image of 9 people, people studying and text">
            <a:extLst>
              <a:ext uri="{FF2B5EF4-FFF2-40B4-BE49-F238E27FC236}">
                <a16:creationId xmlns:a16="http://schemas.microsoft.com/office/drawing/2014/main" id="{EAC82648-81CA-947C-F372-44416851D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02" y="4108862"/>
            <a:ext cx="1772949" cy="132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y be an image of 8 people and beer">
            <a:extLst>
              <a:ext uri="{FF2B5EF4-FFF2-40B4-BE49-F238E27FC236}">
                <a16:creationId xmlns:a16="http://schemas.microsoft.com/office/drawing/2014/main" id="{A111F99E-2BF3-DB18-5D24-2BEBB16AD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59" y="3057735"/>
            <a:ext cx="2246499" cy="168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y be an image of 8 people, people studying and text">
            <a:extLst>
              <a:ext uri="{FF2B5EF4-FFF2-40B4-BE49-F238E27FC236}">
                <a16:creationId xmlns:a16="http://schemas.microsoft.com/office/drawing/2014/main" id="{E4E0106C-5D7D-1D3B-37A5-1F1F4CE6E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649" y="4742609"/>
            <a:ext cx="2400706" cy="180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70722D0D-632D-97E2-E49F-EFEA4EBA0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67" y="4761518"/>
            <a:ext cx="2350282" cy="1762712"/>
          </a:xfrm>
          <a:prstGeom prst="rect">
            <a:avLst/>
          </a:prstGeom>
        </p:spPr>
      </p:pic>
      <p:pic>
        <p:nvPicPr>
          <p:cNvPr id="9" name="Picture 8" descr="A person in an apron standing in front of a white board&#10;&#10;Description automatically generated">
            <a:extLst>
              <a:ext uri="{FF2B5EF4-FFF2-40B4-BE49-F238E27FC236}">
                <a16:creationId xmlns:a16="http://schemas.microsoft.com/office/drawing/2014/main" id="{2BE393D5-BE2E-47E6-3CB2-08D281A1E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0569" y="4210175"/>
            <a:ext cx="2734294" cy="205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59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D605F-E665-4FA2-AFB1-290D5E2D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14" y="365126"/>
            <a:ext cx="6861635" cy="945060"/>
          </a:xfrm>
        </p:spPr>
        <p:txBody>
          <a:bodyPr>
            <a:normAutofit/>
          </a:bodyPr>
          <a:lstStyle/>
          <a:p>
            <a:pPr algn="ctr"/>
            <a:r>
              <a:rPr lang="en-ID" dirty="0"/>
              <a:t>Route Server Working 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05E5B2-A1C4-4D9D-867D-3C8AA282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9</a:t>
            </a:fld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F18820-247A-BC37-F59B-4D4A8B76E2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690688"/>
            <a:ext cx="9648942" cy="4433021"/>
          </a:xfrm>
        </p:spPr>
        <p:txBody>
          <a:bodyPr>
            <a:normAutofit/>
          </a:bodyPr>
          <a:lstStyle/>
          <a:p>
            <a:pPr indent="-457200"/>
            <a:r>
              <a:rPr lang="en-GB" dirty="0"/>
              <a:t>W</a:t>
            </a:r>
            <a:r>
              <a:rPr lang="en-LU"/>
              <a:t>e welcomed the RS developers Ondrej (BIRD), Claudio (OpenBGPd)</a:t>
            </a:r>
            <a:r>
              <a:rPr lang="en-GB" dirty="0"/>
              <a:t> </a:t>
            </a:r>
            <a:r>
              <a:rPr lang="en-LU"/>
              <a:t>and Annika (Alice-LG) where they gave us latest updates</a:t>
            </a:r>
            <a:endParaRPr lang="en-US" dirty="0"/>
          </a:p>
          <a:p>
            <a:pPr indent="-457200"/>
            <a:r>
              <a:rPr lang="en-LU"/>
              <a:t>Stavros </a:t>
            </a:r>
            <a:r>
              <a:rPr lang="en-US" dirty="0"/>
              <a:t>presented</a:t>
            </a:r>
            <a:r>
              <a:rPr lang="en-LU"/>
              <a:t> the BCP </a:t>
            </a:r>
            <a:r>
              <a:rPr lang="en-US" dirty="0"/>
              <a:t>for the usage</a:t>
            </a:r>
            <a:r>
              <a:rPr lang="en-LU"/>
              <a:t> of IRR DBs</a:t>
            </a:r>
            <a:r>
              <a:rPr lang="en-US" dirty="0"/>
              <a:t> when generating Route Server configuration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LU"/>
              <a:t>Claudio had an insightful presentation for ASPA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Stavros talked about the RS Wishlist</a:t>
            </a:r>
            <a:endParaRPr lang="en-LU"/>
          </a:p>
          <a:p>
            <a:pPr marL="0" indent="0">
              <a:buNone/>
            </a:pPr>
            <a:endParaRPr lang="en-LU"/>
          </a:p>
          <a:p>
            <a:pPr indent="-457200"/>
            <a:endParaRPr lang="en-LU"/>
          </a:p>
          <a:p>
            <a:pPr lvl="1"/>
            <a:endParaRPr lang="fr-CH" dirty="0"/>
          </a:p>
          <a:p>
            <a:pPr lvl="1"/>
            <a:endParaRPr lang="fr-CH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25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ur-ix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0943"/>
      </a:accent1>
      <a:accent2>
        <a:srgbClr val="129EE0"/>
      </a:accent2>
      <a:accent3>
        <a:srgbClr val="A5A5A5"/>
      </a:accent3>
      <a:accent4>
        <a:srgbClr val="050942"/>
      </a:accent4>
      <a:accent5>
        <a:srgbClr val="109EE0"/>
      </a:accent5>
      <a:accent6>
        <a:srgbClr val="A4A5A4"/>
      </a:accent6>
      <a:hlink>
        <a:srgbClr val="1E63BC"/>
      </a:hlink>
      <a:folHlink>
        <a:srgbClr val="1D7D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3173</TotalTime>
  <Words>448</Words>
  <Application>Microsoft Macintosh PowerPoint</Application>
  <PresentationFormat>Widescreen</PresentationFormat>
  <Paragraphs>93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Lato Light</vt:lpstr>
      <vt:lpstr>Lato Black</vt:lpstr>
      <vt:lpstr>Arial</vt:lpstr>
      <vt:lpstr>Helvetica</vt:lpstr>
      <vt:lpstr>Lato</vt:lpstr>
      <vt:lpstr>Office Theme</vt:lpstr>
      <vt:lpstr>RIPE 88 </vt:lpstr>
      <vt:lpstr>PowerPoint Presentation</vt:lpstr>
      <vt:lpstr>PowerPoint Presentation</vt:lpstr>
      <vt:lpstr>Membership Association of IXPs</vt:lpstr>
      <vt:lpstr>PowerPoint Presentation</vt:lpstr>
      <vt:lpstr>Peering Toolbox</vt:lpstr>
      <vt:lpstr>PowerPoint Presentation</vt:lpstr>
      <vt:lpstr>20 IXPs Presents</vt:lpstr>
      <vt:lpstr>Route Server Working Group</vt:lpstr>
      <vt:lpstr>PowerPoint Presentation</vt:lpstr>
      <vt:lpstr>RFC8950</vt:lpstr>
      <vt:lpstr>PowerPoint Presentation</vt:lpstr>
      <vt:lpstr>Rules of Engagement</vt:lpstr>
      <vt:lpstr>Rules of Engagement</vt:lpstr>
      <vt:lpstr>Rules of Engagement</vt:lpstr>
      <vt:lpstr>Rules of Engagement</vt:lpstr>
      <vt:lpstr>Rules of Engagement</vt:lpstr>
      <vt:lpstr>Rules of Engagement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RIPE 85 – Euro-IX Update</dc:title>
  <dc:creator>Surya Wijaya</dc:creator>
  <cp:lastModifiedBy>Bijal Sanghani</cp:lastModifiedBy>
  <cp:revision>21</cp:revision>
  <dcterms:created xsi:type="dcterms:W3CDTF">2020-03-26T09:42:47Z</dcterms:created>
  <dcterms:modified xsi:type="dcterms:W3CDTF">2024-05-23T08:52:21Z</dcterms:modified>
</cp:coreProperties>
</file>