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8" r:id="rId6"/>
    <p:sldId id="264" r:id="rId7"/>
    <p:sldId id="265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7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DAD65-506A-4577-A906-B73502E5D7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638747-E595-487F-9003-2D84661007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9BFFB-9860-4DF4-BDEC-0636E1C4A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21/05/2024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C82C1-F040-4E7C-A26F-E655F5949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A0481-4A4C-49A2-A836-5D025A75C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6679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900FB-733B-4133-94F1-9C26F5DC4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60A100-7F0D-4243-91D9-C512D7008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B7FBC-73B4-44FE-AAB9-7C9175758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21/05/2024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D2908-2C17-4535-A025-CF4A4EDED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7AA75-B287-48A0-BE63-BF70E98F9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5704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E94B61-99D5-447C-ACD2-43D43D539F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3B0ED8-056C-4C4A-9582-C68AC8E58B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67ADF-026C-4FDA-B180-37C829242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21/05/2024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2CE59-ABB9-46BE-8C36-509AFD310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50660-A9C1-40F4-A6D8-6E49826B9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155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61A74-E0EF-4B2F-BB2F-D9C230B7F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0493A-0008-44C0-83BA-58C8373D6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C2134-61E5-4C07-9DB7-A81B3AA7A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21/05/2024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60AF9-AD66-459B-B01A-A3A74013E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FB7FC-37C6-45AA-B64A-103B12CA0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044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3D3C7-7F67-4106-81E0-3B7DB5C30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42376-01CA-452A-B9F0-147F5FE19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6735D-F59B-49BD-9F52-06FB0FB3F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21/05/2024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E6418-1D4A-4EA6-B25E-87A3211CA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C8D23-7E3F-44D0-BC2F-E92966566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0537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5268A-811D-4A2B-B8E8-1CD978614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8A8E0-3493-44A9-8716-03CFD1D04D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355CE6-12E4-4B10-A91A-167ECE271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EE2A7-B9D8-4123-995A-FBCFE8B9F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21/05/2024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A367A-50C3-4B46-B89F-E39AD0724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C383E-820F-4149-9A54-4F779961F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323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E63B6-78E1-4A09-BC35-DBAB7CC03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851EB-2EB5-4408-81B2-A8B521345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D9DAC0-3121-4CB2-9691-1E6D9AD1E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5B449A-DE80-45A6-B578-5F777085E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1622CA-FEBC-41A6-948F-ACB9074522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1AC60C-3AFA-40F4-A882-F84A0FFDB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21/05/2024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0A436B-9300-43AE-8B21-AB665D16D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A64ABF-AEB1-47BA-8793-92DFADBD4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3512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AFD85-13E2-45ED-8989-608507C12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7913F5-0A3B-4BEA-9740-26AF3A43A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21/05/2024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F17D58-9BD9-470D-A65E-B72E066D2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328517-80A5-4BB3-AB1C-F12CF4B90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4254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F5AABF-2072-408A-B3CC-DB8CE69D9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21/05/2024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E17A2B-82B1-4843-9E42-46A00804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4F83B-0043-48A8-878C-A8CDAEE33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51363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874D8-82BA-4371-8CAF-7A061298B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3A312-2659-4AED-A3F9-AB2D7223F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79DD0D-E03F-495F-A435-C78E1D8C20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77068-EE56-488E-95B2-0FE2742D4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21/05/2024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31CA5-69C7-44FF-BB51-735D5D023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6B6FC-9A4A-4B92-908C-EC49631BB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37849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ACD24-6775-44A6-B20E-C1CF5D06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615382-791E-4FE9-B599-CA447BB6F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0D01F1-ACAD-4F1E-93D5-5B2BD22CE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779BE-EB6E-4D17-A499-65B828FA3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21/05/2024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863CC-1F2E-47FD-BE8E-AA2D8FBEF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FE1B46-321E-4592-B24A-0E64307F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467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DB50FF-CCC1-4BFC-9181-E990C945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ED7874-1B16-4FD1-8D35-E80EEB106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F42D2D-F3BD-45BA-808B-B36825645E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8166D-FA1E-4892-8179-33CB9C1C9AF4}" type="datetimeFigureOut">
              <a:rPr lang="en-IE" smtClean="0"/>
              <a:t>21/05/2024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1E544-890F-43EA-AA9B-3AC2F3E597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C9D78-5B2D-4EC6-9EC9-2A3E428C92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1227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1965F-D6D8-4FBA-8F14-54C6165882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Anti-Abuse Working Group</a:t>
            </a:r>
            <a:br>
              <a:rPr lang="en-IE" dirty="0"/>
            </a:br>
            <a:r>
              <a:rPr lang="en-IE" dirty="0">
                <a:solidFill>
                  <a:schemeClr val="bg1"/>
                </a:solidFill>
              </a:rPr>
              <a:t>RIPE 88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F0DF1A-D3E3-4E6C-A80B-82666CB4F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>
            <a:noAutofit/>
          </a:bodyPr>
          <a:lstStyle/>
          <a:p>
            <a:r>
              <a:rPr lang="en-IE" sz="3200" dirty="0">
                <a:solidFill>
                  <a:schemeClr val="bg1"/>
                </a:solidFill>
              </a:rPr>
              <a:t>Markus de </a:t>
            </a:r>
            <a:r>
              <a:rPr lang="en-IE" sz="3200">
                <a:solidFill>
                  <a:schemeClr val="bg1"/>
                </a:solidFill>
              </a:rPr>
              <a:t>Brün</a:t>
            </a:r>
            <a:endParaRPr lang="en-IE" sz="3200" dirty="0">
              <a:solidFill>
                <a:schemeClr val="bg1"/>
              </a:solidFill>
            </a:endParaRPr>
          </a:p>
          <a:p>
            <a:r>
              <a:rPr lang="en-IE" sz="3200" dirty="0">
                <a:solidFill>
                  <a:schemeClr val="bg1"/>
                </a:solidFill>
              </a:rPr>
              <a:t>Tobias Knecht</a:t>
            </a:r>
          </a:p>
          <a:p>
            <a:r>
              <a:rPr lang="en-IE" sz="3200" dirty="0">
                <a:solidFill>
                  <a:schemeClr val="bg1"/>
                </a:solidFill>
              </a:rPr>
              <a:t>Brian Nisbet</a:t>
            </a:r>
          </a:p>
        </p:txBody>
      </p:sp>
    </p:spTree>
    <p:extLst>
      <p:ext uri="{BB962C8B-B14F-4D97-AF65-F5344CB8AC3E}">
        <p14:creationId xmlns:p14="http://schemas.microsoft.com/office/powerpoint/2010/main" val="3432312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F8C56D7-3088-42FF-8C90-2BC639008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A: Administrative Matters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F9B0319-C205-4D59-B997-CEE2BFC3D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Welcome</a:t>
            </a:r>
          </a:p>
          <a:p>
            <a:r>
              <a:rPr lang="en-IE" dirty="0">
                <a:solidFill>
                  <a:schemeClr val="bg1"/>
                </a:solidFill>
              </a:rPr>
              <a:t>Scribe, Chat, Steno, </a:t>
            </a:r>
            <a:r>
              <a:rPr lang="en-IE" dirty="0" err="1">
                <a:solidFill>
                  <a:schemeClr val="bg1"/>
                </a:solidFill>
              </a:rPr>
              <a:t>MeetEcho</a:t>
            </a:r>
            <a:r>
              <a:rPr lang="en-IE" dirty="0">
                <a:solidFill>
                  <a:schemeClr val="bg1"/>
                </a:solidFill>
              </a:rPr>
              <a:t> &amp; Livestream</a:t>
            </a:r>
          </a:p>
          <a:p>
            <a:r>
              <a:rPr lang="en-IE" dirty="0">
                <a:solidFill>
                  <a:schemeClr val="bg1"/>
                </a:solidFill>
              </a:rPr>
              <a:t>Code of Conduct</a:t>
            </a:r>
          </a:p>
          <a:p>
            <a:r>
              <a:rPr lang="en-IE" dirty="0">
                <a:solidFill>
                  <a:schemeClr val="bg1"/>
                </a:solidFill>
              </a:rPr>
              <a:t>Rating Where Appropriate</a:t>
            </a:r>
          </a:p>
          <a:p>
            <a:r>
              <a:rPr lang="en-IE" dirty="0">
                <a:solidFill>
                  <a:schemeClr val="bg1"/>
                </a:solidFill>
              </a:rPr>
              <a:t>Approve Minutes from RIPE 87</a:t>
            </a:r>
          </a:p>
          <a:p>
            <a:r>
              <a:rPr lang="en-IE" dirty="0">
                <a:solidFill>
                  <a:schemeClr val="bg1"/>
                </a:solidFill>
              </a:rPr>
              <a:t>Working Group Co-Chair Selection</a:t>
            </a:r>
          </a:p>
          <a:p>
            <a:r>
              <a:rPr lang="en-IE" dirty="0">
                <a:solidFill>
                  <a:schemeClr val="bg1"/>
                </a:solidFill>
              </a:rPr>
              <a:t>Finalise Agenda</a:t>
            </a:r>
          </a:p>
        </p:txBody>
      </p:sp>
    </p:spTree>
    <p:extLst>
      <p:ext uri="{BB962C8B-B14F-4D97-AF65-F5344CB8AC3E}">
        <p14:creationId xmlns:p14="http://schemas.microsoft.com/office/powerpoint/2010/main" val="2167112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020CD-F4B6-404B-970B-B3D5A5AC8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D: Interactions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2E591-F653-425A-87FD-18A2470AF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D.1. </a:t>
            </a:r>
            <a:r>
              <a:rPr lang="en-US" dirty="0">
                <a:solidFill>
                  <a:schemeClr val="bg1"/>
                </a:solidFill>
              </a:rPr>
              <a:t>"Illegal content online: What is our role as a Regional Internet Registry" - Maria Stafyla, RIPE NCC</a:t>
            </a:r>
          </a:p>
        </p:txBody>
      </p:sp>
    </p:spTree>
    <p:extLst>
      <p:ext uri="{BB962C8B-B14F-4D97-AF65-F5344CB8AC3E}">
        <p14:creationId xmlns:p14="http://schemas.microsoft.com/office/powerpoint/2010/main" val="4277759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020CD-F4B6-404B-970B-B3D5A5AC8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E: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2E591-F653-425A-87FD-18A2470AF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E.1. Peering into the Darkness - The Use of UTRS in Combating DDoS Attacks - Yury </a:t>
            </a:r>
            <a:r>
              <a:rPr lang="en-US" dirty="0" err="1">
                <a:solidFill>
                  <a:schemeClr val="bg1"/>
                </a:solidFill>
              </a:rPr>
              <a:t>Zhauniarovich</a:t>
            </a:r>
            <a:r>
              <a:rPr lang="en-US" dirty="0">
                <a:solidFill>
                  <a:schemeClr val="bg1"/>
                </a:solidFill>
              </a:rPr>
              <a:t>, TU Delft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981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F8C56D7-3088-42FF-8C90-2BC639008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B: Update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F9B0319-C205-4D59-B997-CEE2BFC3D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B.1. Recent List Discussion</a:t>
            </a:r>
          </a:p>
          <a:p>
            <a:r>
              <a:rPr lang="en-US" dirty="0">
                <a:solidFill>
                  <a:schemeClr val="bg1"/>
                </a:solidFill>
              </a:rPr>
              <a:t>B.2. AA-WG Future &amp; Possible Recharter Discussion</a:t>
            </a:r>
          </a:p>
        </p:txBody>
      </p:sp>
    </p:spTree>
    <p:extLst>
      <p:ext uri="{BB962C8B-B14F-4D97-AF65-F5344CB8AC3E}">
        <p14:creationId xmlns:p14="http://schemas.microsoft.com/office/powerpoint/2010/main" val="1221774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F8C56D7-3088-42FF-8C90-2BC639008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B: RIPE Security Working Group Objective?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F9B0319-C205-4D59-B997-CEE2BFC3D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The Security Working Group is committed to fostering collaboration,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sharing best practices, and addressing security challenges within the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RIPE community. The primary objective of the WG is to enhance the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security, resilience, and stability of the Internet infrastructure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within our region. Tackling abuse of Internet infrastructure and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resources would remain a goal of the WG.</a:t>
            </a:r>
          </a:p>
        </p:txBody>
      </p:sp>
    </p:spTree>
    <p:extLst>
      <p:ext uri="{BB962C8B-B14F-4D97-AF65-F5344CB8AC3E}">
        <p14:creationId xmlns:p14="http://schemas.microsoft.com/office/powerpoint/2010/main" val="3734851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F8C56D7-3088-42FF-8C90-2BC639008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B: RIPE Security Working Group Scope?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F9B0319-C205-4D59-B997-CEE2BFC3D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Identifying and analyzing emerging security threats and vulnerabilities affecting Internet infrastructure</a:t>
            </a:r>
          </a:p>
          <a:p>
            <a:r>
              <a:rPr lang="en-US" dirty="0">
                <a:solidFill>
                  <a:schemeClr val="bg1"/>
                </a:solidFill>
              </a:rPr>
              <a:t>Collaborating with stakeholders to develop and advocate for best practices, guidelines, and standards for securing Internet resources</a:t>
            </a:r>
          </a:p>
          <a:p>
            <a:r>
              <a:rPr lang="en-US" dirty="0">
                <a:solidFill>
                  <a:schemeClr val="bg1"/>
                </a:solidFill>
              </a:rPr>
              <a:t>Facilitating information sharing and cooperation among network operators, law enforcement, the RIPE NCC, and relevant entities to mitigate security risks</a:t>
            </a:r>
          </a:p>
          <a:p>
            <a:r>
              <a:rPr lang="en-US" dirty="0">
                <a:solidFill>
                  <a:schemeClr val="bg1"/>
                </a:solidFill>
              </a:rPr>
              <a:t>Providing education, training, and outreach initiatives to raise awareness of security issues and promote best practices adoption</a:t>
            </a:r>
          </a:p>
          <a:p>
            <a:r>
              <a:rPr lang="en-US" dirty="0">
                <a:solidFill>
                  <a:schemeClr val="bg1"/>
                </a:solidFill>
              </a:rPr>
              <a:t>Develop policies and best practices to improve security and response to security incidents and abuse issues</a:t>
            </a:r>
          </a:p>
        </p:txBody>
      </p:sp>
    </p:spTree>
    <p:extLst>
      <p:ext uri="{BB962C8B-B14F-4D97-AF65-F5344CB8AC3E}">
        <p14:creationId xmlns:p14="http://schemas.microsoft.com/office/powerpoint/2010/main" val="271026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020CD-F4B6-404B-970B-B3D5A5AC8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C: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2E591-F653-425A-87FD-18A2470AF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C.1. </a:t>
            </a:r>
          </a:p>
        </p:txBody>
      </p:sp>
    </p:spTree>
    <p:extLst>
      <p:ext uri="{BB962C8B-B14F-4D97-AF65-F5344CB8AC3E}">
        <p14:creationId xmlns:p14="http://schemas.microsoft.com/office/powerpoint/2010/main" val="1004505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71EFF-A327-4A03-B7FF-5E1501239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1480"/>
            <a:ext cx="10515600" cy="5765483"/>
          </a:xfrm>
        </p:spPr>
        <p:txBody>
          <a:bodyPr>
            <a:normAutofit/>
          </a:bodyPr>
          <a:lstStyle/>
          <a:p>
            <a:r>
              <a:rPr lang="en-IE" sz="4400" dirty="0">
                <a:solidFill>
                  <a:schemeClr val="bg1"/>
                </a:solidFill>
              </a:rPr>
              <a:t>X: AOB</a:t>
            </a:r>
          </a:p>
          <a:p>
            <a:endParaRPr lang="en-IE" sz="4400" dirty="0">
              <a:solidFill>
                <a:schemeClr val="bg1"/>
              </a:solidFill>
            </a:endParaRPr>
          </a:p>
          <a:p>
            <a:r>
              <a:rPr lang="en-IE" sz="4400" dirty="0">
                <a:solidFill>
                  <a:schemeClr val="bg1"/>
                </a:solidFill>
              </a:rPr>
              <a:t>Z: Agenda for RIPE 89</a:t>
            </a:r>
          </a:p>
        </p:txBody>
      </p:sp>
    </p:spTree>
    <p:extLst>
      <p:ext uri="{BB962C8B-B14F-4D97-AF65-F5344CB8AC3E}">
        <p14:creationId xmlns:p14="http://schemas.microsoft.com/office/powerpoint/2010/main" val="2038456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300</Words>
  <Application>Microsoft Office PowerPoint</Application>
  <PresentationFormat>Widescreen</PresentationFormat>
  <Paragraphs>37</Paragraphs>
  <Slides>9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Anti-Abuse Working Group RIPE 88</vt:lpstr>
      <vt:lpstr>A: Administrative Matters</vt:lpstr>
      <vt:lpstr>D: Interactions</vt:lpstr>
      <vt:lpstr>E: Presentations</vt:lpstr>
      <vt:lpstr>B: Update</vt:lpstr>
      <vt:lpstr>B: RIPE Security Working Group Objective?</vt:lpstr>
      <vt:lpstr>B: RIPE Security Working Group Scope?</vt:lpstr>
      <vt:lpstr>C: Policies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Anti-Abuse Working Group RIPE 80</dc:title>
  <dc:creator>Brian Nisbet</dc:creator>
  <cp:lastModifiedBy>Brian Nisbet</cp:lastModifiedBy>
  <cp:revision>15</cp:revision>
  <dcterms:created xsi:type="dcterms:W3CDTF">2020-05-13T09:25:39Z</dcterms:created>
  <dcterms:modified xsi:type="dcterms:W3CDTF">2024-05-21T11:37:00Z</dcterms:modified>
</cp:coreProperties>
</file>