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61" r:id="rId4"/>
    <p:sldMasterId id="2147483674" r:id="rId5"/>
    <p:sldMasterId id="2147483687" r:id="rId6"/>
    <p:sldMasterId id="2147483700" r:id="rId7"/>
    <p:sldMasterId id="2147483713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</p:sldIdLst>
  <p:sldSz cy="13716000" cx="24384000"/>
  <p:notesSz cx="7559675" cy="10691800"/>
  <p:embeddedFontLst>
    <p:embeddedFont>
      <p:font typeface="Helvetica Neue"/>
      <p:regular r:id="rId20"/>
      <p:bold r:id="rId21"/>
      <p:italic r:id="rId22"/>
      <p:boldItalic r:id="rId23"/>
    </p:embeddedFont>
    <p:embeddedFont>
      <p:font typeface="Open Sans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8" roundtripDataSignature="AMtx7miKwQLz1D1KAYfz+ieT2L/kdXNmO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-regular.fntdata"/><Relationship Id="rId22" Type="http://schemas.openxmlformats.org/officeDocument/2006/relationships/font" Target="fonts/HelveticaNeue-italic.fntdata"/><Relationship Id="rId21" Type="http://schemas.openxmlformats.org/officeDocument/2006/relationships/font" Target="fonts/HelveticaNeue-bold.fntdata"/><Relationship Id="rId24" Type="http://schemas.openxmlformats.org/officeDocument/2006/relationships/font" Target="fonts/OpenSans-regular.fntdata"/><Relationship Id="rId23" Type="http://schemas.openxmlformats.org/officeDocument/2006/relationships/font" Target="fonts/HelveticaNeue-boldItalic.fntdata"/><Relationship Id="rId1" Type="http://schemas.openxmlformats.org/officeDocument/2006/relationships/theme" Target="theme/theme6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notesMaster" Target="notesMasters/notesMaster1.xml"/><Relationship Id="rId26" Type="http://schemas.openxmlformats.org/officeDocument/2006/relationships/font" Target="fonts/OpenSans-italic.fntdata"/><Relationship Id="rId25" Type="http://schemas.openxmlformats.org/officeDocument/2006/relationships/font" Target="fonts/OpenSans-bold.fntdata"/><Relationship Id="rId28" Type="http://customschemas.google.com/relationships/presentationmetadata" Target="metadata"/><Relationship Id="rId27" Type="http://schemas.openxmlformats.org/officeDocument/2006/relationships/font" Target="fonts/OpenSans-boldItalic.fntdata"/><Relationship Id="rId5" Type="http://schemas.openxmlformats.org/officeDocument/2006/relationships/slideMaster" Target="slideMasters/slideMaster3.xml"/><Relationship Id="rId6" Type="http://schemas.openxmlformats.org/officeDocument/2006/relationships/slideMaster" Target="slideMasters/slideMaster4.xml"/><Relationship Id="rId7" Type="http://schemas.openxmlformats.org/officeDocument/2006/relationships/slideMaster" Target="slideMasters/slideMaster5.xml"/><Relationship Id="rId8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10" Type="http://schemas.openxmlformats.org/officeDocument/2006/relationships/slide" Target="slides/slide1.xml"/><Relationship Id="rId13" Type="http://schemas.openxmlformats.org/officeDocument/2006/relationships/slide" Target="slides/slide4.xml"/><Relationship Id="rId12" Type="http://schemas.openxmlformats.org/officeDocument/2006/relationships/slide" Target="slides/slide3.xml"/><Relationship Id="rId15" Type="http://schemas.openxmlformats.org/officeDocument/2006/relationships/slide" Target="slides/slide6.xml"/><Relationship Id="rId14" Type="http://schemas.openxmlformats.org/officeDocument/2006/relationships/slide" Target="slides/slide5.xml"/><Relationship Id="rId17" Type="http://schemas.openxmlformats.org/officeDocument/2006/relationships/slide" Target="slides/slide8.xml"/><Relationship Id="rId16" Type="http://schemas.openxmlformats.org/officeDocument/2006/relationships/slide" Target="slides/slide7.xml"/><Relationship Id="rId19" Type="http://schemas.openxmlformats.org/officeDocument/2006/relationships/slide" Target="slides/slide10.xml"/><Relationship Id="rId18" Type="http://schemas.openxmlformats.org/officeDocument/2006/relationships/slide" Target="slides/slide9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1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p1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10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6" name="Google Shape;516;p10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2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p2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3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8" name="Google Shape;438;p3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4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p4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5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p5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6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" name="Google Shape;463;p6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7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4" name="Google Shape;484;p7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8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1" name="Google Shape;501;p8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9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0" name="Google Shape;510;p9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/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2"/>
          <p:cNvSpPr txBox="1"/>
          <p:nvPr>
            <p:ph idx="1" type="subTitle"/>
          </p:nvPr>
        </p:nvSpPr>
        <p:spPr>
          <a:xfrm>
            <a:off x="3534840" y="2495160"/>
            <a:ext cx="17703720" cy="805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1"/>
          <p:cNvSpPr txBox="1"/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31"/>
          <p:cNvSpPr txBox="1"/>
          <p:nvPr>
            <p:ph idx="1" type="body"/>
          </p:nvPr>
        </p:nvSpPr>
        <p:spPr>
          <a:xfrm>
            <a:off x="3534840" y="2495160"/>
            <a:ext cx="17703720" cy="38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1"/>
          <p:cNvSpPr txBox="1"/>
          <p:nvPr>
            <p:ph idx="2" type="body"/>
          </p:nvPr>
        </p:nvSpPr>
        <p:spPr>
          <a:xfrm>
            <a:off x="3534840" y="6703560"/>
            <a:ext cx="17703720" cy="38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2"/>
          <p:cNvSpPr txBox="1"/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32"/>
          <p:cNvSpPr txBox="1"/>
          <p:nvPr>
            <p:ph idx="1" type="body"/>
          </p:nvPr>
        </p:nvSpPr>
        <p:spPr>
          <a:xfrm>
            <a:off x="3534840" y="2495160"/>
            <a:ext cx="8639280" cy="38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2"/>
          <p:cNvSpPr txBox="1"/>
          <p:nvPr>
            <p:ph idx="2" type="body"/>
          </p:nvPr>
        </p:nvSpPr>
        <p:spPr>
          <a:xfrm>
            <a:off x="12606480" y="2495160"/>
            <a:ext cx="8639280" cy="38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2"/>
          <p:cNvSpPr txBox="1"/>
          <p:nvPr>
            <p:ph idx="3" type="body"/>
          </p:nvPr>
        </p:nvSpPr>
        <p:spPr>
          <a:xfrm>
            <a:off x="3534840" y="6703560"/>
            <a:ext cx="8639280" cy="38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32"/>
          <p:cNvSpPr txBox="1"/>
          <p:nvPr>
            <p:ph idx="4" type="body"/>
          </p:nvPr>
        </p:nvSpPr>
        <p:spPr>
          <a:xfrm>
            <a:off x="12606480" y="6703560"/>
            <a:ext cx="8639280" cy="38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3"/>
          <p:cNvSpPr txBox="1"/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33"/>
          <p:cNvSpPr txBox="1"/>
          <p:nvPr>
            <p:ph idx="1" type="body"/>
          </p:nvPr>
        </p:nvSpPr>
        <p:spPr>
          <a:xfrm>
            <a:off x="3534840" y="2495160"/>
            <a:ext cx="5700240" cy="38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33"/>
          <p:cNvSpPr txBox="1"/>
          <p:nvPr>
            <p:ph idx="2" type="body"/>
          </p:nvPr>
        </p:nvSpPr>
        <p:spPr>
          <a:xfrm>
            <a:off x="9520560" y="2495160"/>
            <a:ext cx="5700240" cy="38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3"/>
          <p:cNvSpPr txBox="1"/>
          <p:nvPr>
            <p:ph idx="3" type="body"/>
          </p:nvPr>
        </p:nvSpPr>
        <p:spPr>
          <a:xfrm>
            <a:off x="15506280" y="2495160"/>
            <a:ext cx="5700240" cy="38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3"/>
          <p:cNvSpPr txBox="1"/>
          <p:nvPr>
            <p:ph idx="4" type="body"/>
          </p:nvPr>
        </p:nvSpPr>
        <p:spPr>
          <a:xfrm>
            <a:off x="3534840" y="6703560"/>
            <a:ext cx="5700240" cy="38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3"/>
          <p:cNvSpPr txBox="1"/>
          <p:nvPr>
            <p:ph idx="5" type="body"/>
          </p:nvPr>
        </p:nvSpPr>
        <p:spPr>
          <a:xfrm>
            <a:off x="9520560" y="6703560"/>
            <a:ext cx="5700240" cy="38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3"/>
          <p:cNvSpPr txBox="1"/>
          <p:nvPr>
            <p:ph idx="6" type="body"/>
          </p:nvPr>
        </p:nvSpPr>
        <p:spPr>
          <a:xfrm>
            <a:off x="15506280" y="6703560"/>
            <a:ext cx="5700240" cy="38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/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4"/>
          <p:cNvSpPr txBox="1"/>
          <p:nvPr>
            <p:ph idx="1" type="body"/>
          </p:nvPr>
        </p:nvSpPr>
        <p:spPr>
          <a:xfrm>
            <a:off x="3534840" y="2495160"/>
            <a:ext cx="17703720" cy="80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6"/>
          <p:cNvSpPr txBox="1"/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46"/>
          <p:cNvSpPr txBox="1"/>
          <p:nvPr>
            <p:ph idx="1" type="subTitle"/>
          </p:nvPr>
        </p:nvSpPr>
        <p:spPr>
          <a:xfrm>
            <a:off x="3534840" y="2495160"/>
            <a:ext cx="17703720" cy="805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7"/>
          <p:cNvSpPr txBox="1"/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47"/>
          <p:cNvSpPr txBox="1"/>
          <p:nvPr>
            <p:ph idx="1" type="body"/>
          </p:nvPr>
        </p:nvSpPr>
        <p:spPr>
          <a:xfrm>
            <a:off x="3534840" y="2495160"/>
            <a:ext cx="8639280" cy="80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47"/>
          <p:cNvSpPr txBox="1"/>
          <p:nvPr>
            <p:ph idx="2" type="body"/>
          </p:nvPr>
        </p:nvSpPr>
        <p:spPr>
          <a:xfrm>
            <a:off x="12606480" y="2495160"/>
            <a:ext cx="8639280" cy="80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8"/>
          <p:cNvSpPr txBox="1"/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9"/>
          <p:cNvSpPr txBox="1"/>
          <p:nvPr>
            <p:ph idx="1" type="subTitle"/>
          </p:nvPr>
        </p:nvSpPr>
        <p:spPr>
          <a:xfrm>
            <a:off x="1218960" y="547200"/>
            <a:ext cx="21944880" cy="10616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0"/>
          <p:cNvSpPr txBox="1"/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50"/>
          <p:cNvSpPr txBox="1"/>
          <p:nvPr>
            <p:ph idx="1" type="body"/>
          </p:nvPr>
        </p:nvSpPr>
        <p:spPr>
          <a:xfrm>
            <a:off x="3534840" y="2495160"/>
            <a:ext cx="8639280" cy="38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50"/>
          <p:cNvSpPr txBox="1"/>
          <p:nvPr>
            <p:ph idx="2" type="body"/>
          </p:nvPr>
        </p:nvSpPr>
        <p:spPr>
          <a:xfrm>
            <a:off x="12606480" y="2495160"/>
            <a:ext cx="8639280" cy="80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50"/>
          <p:cNvSpPr txBox="1"/>
          <p:nvPr>
            <p:ph idx="3" type="body"/>
          </p:nvPr>
        </p:nvSpPr>
        <p:spPr>
          <a:xfrm>
            <a:off x="3534840" y="6703560"/>
            <a:ext cx="8639280" cy="38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1"/>
          <p:cNvSpPr txBox="1"/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51"/>
          <p:cNvSpPr txBox="1"/>
          <p:nvPr>
            <p:ph idx="1" type="body"/>
          </p:nvPr>
        </p:nvSpPr>
        <p:spPr>
          <a:xfrm>
            <a:off x="3534840" y="2495160"/>
            <a:ext cx="8639280" cy="80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51"/>
          <p:cNvSpPr txBox="1"/>
          <p:nvPr>
            <p:ph idx="2" type="body"/>
          </p:nvPr>
        </p:nvSpPr>
        <p:spPr>
          <a:xfrm>
            <a:off x="12606480" y="2495160"/>
            <a:ext cx="8639280" cy="38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51"/>
          <p:cNvSpPr txBox="1"/>
          <p:nvPr>
            <p:ph idx="3" type="body"/>
          </p:nvPr>
        </p:nvSpPr>
        <p:spPr>
          <a:xfrm>
            <a:off x="12606480" y="6703560"/>
            <a:ext cx="8639280" cy="38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2"/>
          <p:cNvSpPr txBox="1"/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52"/>
          <p:cNvSpPr txBox="1"/>
          <p:nvPr>
            <p:ph idx="1" type="body"/>
          </p:nvPr>
        </p:nvSpPr>
        <p:spPr>
          <a:xfrm>
            <a:off x="3534840" y="2495160"/>
            <a:ext cx="8639280" cy="38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52"/>
          <p:cNvSpPr txBox="1"/>
          <p:nvPr>
            <p:ph idx="2" type="body"/>
          </p:nvPr>
        </p:nvSpPr>
        <p:spPr>
          <a:xfrm>
            <a:off x="12606480" y="2495160"/>
            <a:ext cx="8639280" cy="38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52"/>
          <p:cNvSpPr txBox="1"/>
          <p:nvPr>
            <p:ph idx="3" type="body"/>
          </p:nvPr>
        </p:nvSpPr>
        <p:spPr>
          <a:xfrm>
            <a:off x="3534840" y="6703560"/>
            <a:ext cx="17703720" cy="38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3"/>
          <p:cNvSpPr txBox="1"/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53"/>
          <p:cNvSpPr txBox="1"/>
          <p:nvPr>
            <p:ph idx="1" type="body"/>
          </p:nvPr>
        </p:nvSpPr>
        <p:spPr>
          <a:xfrm>
            <a:off x="3534840" y="2495160"/>
            <a:ext cx="17703720" cy="38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53"/>
          <p:cNvSpPr txBox="1"/>
          <p:nvPr>
            <p:ph idx="2" type="body"/>
          </p:nvPr>
        </p:nvSpPr>
        <p:spPr>
          <a:xfrm>
            <a:off x="3534840" y="6703560"/>
            <a:ext cx="17703720" cy="38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4"/>
          <p:cNvSpPr txBox="1"/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54"/>
          <p:cNvSpPr txBox="1"/>
          <p:nvPr>
            <p:ph idx="1" type="body"/>
          </p:nvPr>
        </p:nvSpPr>
        <p:spPr>
          <a:xfrm>
            <a:off x="3534840" y="2495160"/>
            <a:ext cx="8639280" cy="38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54"/>
          <p:cNvSpPr txBox="1"/>
          <p:nvPr>
            <p:ph idx="2" type="body"/>
          </p:nvPr>
        </p:nvSpPr>
        <p:spPr>
          <a:xfrm>
            <a:off x="12606480" y="2495160"/>
            <a:ext cx="8639280" cy="38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54"/>
          <p:cNvSpPr txBox="1"/>
          <p:nvPr>
            <p:ph idx="3" type="body"/>
          </p:nvPr>
        </p:nvSpPr>
        <p:spPr>
          <a:xfrm>
            <a:off x="3534840" y="6703560"/>
            <a:ext cx="8639280" cy="38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54"/>
          <p:cNvSpPr txBox="1"/>
          <p:nvPr>
            <p:ph idx="4" type="body"/>
          </p:nvPr>
        </p:nvSpPr>
        <p:spPr>
          <a:xfrm>
            <a:off x="12606480" y="6703560"/>
            <a:ext cx="8639280" cy="38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5"/>
          <p:cNvSpPr txBox="1"/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55"/>
          <p:cNvSpPr txBox="1"/>
          <p:nvPr>
            <p:ph idx="1" type="body"/>
          </p:nvPr>
        </p:nvSpPr>
        <p:spPr>
          <a:xfrm>
            <a:off x="3534840" y="2495160"/>
            <a:ext cx="5700240" cy="38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55"/>
          <p:cNvSpPr txBox="1"/>
          <p:nvPr>
            <p:ph idx="2" type="body"/>
          </p:nvPr>
        </p:nvSpPr>
        <p:spPr>
          <a:xfrm>
            <a:off x="9520560" y="2495160"/>
            <a:ext cx="5700240" cy="38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55"/>
          <p:cNvSpPr txBox="1"/>
          <p:nvPr>
            <p:ph idx="3" type="body"/>
          </p:nvPr>
        </p:nvSpPr>
        <p:spPr>
          <a:xfrm>
            <a:off x="15506280" y="2495160"/>
            <a:ext cx="5700240" cy="38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55"/>
          <p:cNvSpPr txBox="1"/>
          <p:nvPr>
            <p:ph idx="4" type="body"/>
          </p:nvPr>
        </p:nvSpPr>
        <p:spPr>
          <a:xfrm>
            <a:off x="3534840" y="6703560"/>
            <a:ext cx="5700240" cy="38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55"/>
          <p:cNvSpPr txBox="1"/>
          <p:nvPr>
            <p:ph idx="5" type="body"/>
          </p:nvPr>
        </p:nvSpPr>
        <p:spPr>
          <a:xfrm>
            <a:off x="9520560" y="6703560"/>
            <a:ext cx="5700240" cy="38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55"/>
          <p:cNvSpPr txBox="1"/>
          <p:nvPr>
            <p:ph idx="6" type="body"/>
          </p:nvPr>
        </p:nvSpPr>
        <p:spPr>
          <a:xfrm>
            <a:off x="15506280" y="6703560"/>
            <a:ext cx="5700240" cy="38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6"/>
          <p:cNvSpPr txBox="1"/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16"/>
          <p:cNvSpPr txBox="1"/>
          <p:nvPr>
            <p:ph idx="1" type="body"/>
          </p:nvPr>
        </p:nvSpPr>
        <p:spPr>
          <a:xfrm>
            <a:off x="3534840" y="2495160"/>
            <a:ext cx="17703720" cy="805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5"/>
          <p:cNvSpPr txBox="1"/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p35"/>
          <p:cNvSpPr txBox="1"/>
          <p:nvPr>
            <p:ph idx="1" type="subTitle"/>
          </p:nvPr>
        </p:nvSpPr>
        <p:spPr>
          <a:xfrm>
            <a:off x="3534840" y="2495160"/>
            <a:ext cx="17703720" cy="805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6"/>
          <p:cNvSpPr txBox="1"/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36"/>
          <p:cNvSpPr txBox="1"/>
          <p:nvPr>
            <p:ph idx="1" type="body"/>
          </p:nvPr>
        </p:nvSpPr>
        <p:spPr>
          <a:xfrm>
            <a:off x="3534840" y="2495160"/>
            <a:ext cx="8639280" cy="805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36"/>
          <p:cNvSpPr txBox="1"/>
          <p:nvPr>
            <p:ph idx="2" type="body"/>
          </p:nvPr>
        </p:nvSpPr>
        <p:spPr>
          <a:xfrm>
            <a:off x="12606480" y="2495160"/>
            <a:ext cx="8639280" cy="805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7"/>
          <p:cNvSpPr txBox="1"/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4"/>
          <p:cNvSpPr txBox="1"/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4"/>
          <p:cNvSpPr txBox="1"/>
          <p:nvPr>
            <p:ph idx="1" type="body"/>
          </p:nvPr>
        </p:nvSpPr>
        <p:spPr>
          <a:xfrm>
            <a:off x="3534840" y="2495160"/>
            <a:ext cx="17703720" cy="805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8"/>
          <p:cNvSpPr txBox="1"/>
          <p:nvPr>
            <p:ph idx="1" type="subTitle"/>
          </p:nvPr>
        </p:nvSpPr>
        <p:spPr>
          <a:xfrm>
            <a:off x="1218960" y="547200"/>
            <a:ext cx="21944880" cy="10616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9"/>
          <p:cNvSpPr txBox="1"/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" name="Google Shape;186;p39"/>
          <p:cNvSpPr txBox="1"/>
          <p:nvPr>
            <p:ph idx="1" type="body"/>
          </p:nvPr>
        </p:nvSpPr>
        <p:spPr>
          <a:xfrm>
            <a:off x="3534840" y="2495160"/>
            <a:ext cx="8639280" cy="38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" name="Google Shape;187;p39"/>
          <p:cNvSpPr txBox="1"/>
          <p:nvPr>
            <p:ph idx="2" type="body"/>
          </p:nvPr>
        </p:nvSpPr>
        <p:spPr>
          <a:xfrm>
            <a:off x="12606480" y="2495160"/>
            <a:ext cx="8639280" cy="805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" name="Google Shape;188;p39"/>
          <p:cNvSpPr txBox="1"/>
          <p:nvPr>
            <p:ph idx="3" type="body"/>
          </p:nvPr>
        </p:nvSpPr>
        <p:spPr>
          <a:xfrm>
            <a:off x="3534840" y="6703560"/>
            <a:ext cx="8639280" cy="38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0"/>
          <p:cNvSpPr txBox="1"/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" name="Google Shape;191;p40"/>
          <p:cNvSpPr txBox="1"/>
          <p:nvPr>
            <p:ph idx="1" type="body"/>
          </p:nvPr>
        </p:nvSpPr>
        <p:spPr>
          <a:xfrm>
            <a:off x="3534840" y="2495160"/>
            <a:ext cx="8639280" cy="805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40"/>
          <p:cNvSpPr txBox="1"/>
          <p:nvPr>
            <p:ph idx="2" type="body"/>
          </p:nvPr>
        </p:nvSpPr>
        <p:spPr>
          <a:xfrm>
            <a:off x="12606480" y="2495160"/>
            <a:ext cx="8639280" cy="38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" name="Google Shape;193;p40"/>
          <p:cNvSpPr txBox="1"/>
          <p:nvPr>
            <p:ph idx="3" type="body"/>
          </p:nvPr>
        </p:nvSpPr>
        <p:spPr>
          <a:xfrm>
            <a:off x="12606480" y="6703560"/>
            <a:ext cx="8639280" cy="38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1"/>
          <p:cNvSpPr txBox="1"/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6" name="Google Shape;196;p41"/>
          <p:cNvSpPr txBox="1"/>
          <p:nvPr>
            <p:ph idx="1" type="body"/>
          </p:nvPr>
        </p:nvSpPr>
        <p:spPr>
          <a:xfrm>
            <a:off x="3534840" y="2495160"/>
            <a:ext cx="8639280" cy="38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7" name="Google Shape;197;p41"/>
          <p:cNvSpPr txBox="1"/>
          <p:nvPr>
            <p:ph idx="2" type="body"/>
          </p:nvPr>
        </p:nvSpPr>
        <p:spPr>
          <a:xfrm>
            <a:off x="12606480" y="2495160"/>
            <a:ext cx="8639280" cy="38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8" name="Google Shape;198;p41"/>
          <p:cNvSpPr txBox="1"/>
          <p:nvPr>
            <p:ph idx="3" type="body"/>
          </p:nvPr>
        </p:nvSpPr>
        <p:spPr>
          <a:xfrm>
            <a:off x="3534840" y="6703560"/>
            <a:ext cx="17703720" cy="38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42"/>
          <p:cNvSpPr txBox="1"/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1" name="Google Shape;201;p42"/>
          <p:cNvSpPr txBox="1"/>
          <p:nvPr>
            <p:ph idx="1" type="body"/>
          </p:nvPr>
        </p:nvSpPr>
        <p:spPr>
          <a:xfrm>
            <a:off x="3534840" y="2495160"/>
            <a:ext cx="17703720" cy="38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" name="Google Shape;202;p42"/>
          <p:cNvSpPr txBox="1"/>
          <p:nvPr>
            <p:ph idx="2" type="body"/>
          </p:nvPr>
        </p:nvSpPr>
        <p:spPr>
          <a:xfrm>
            <a:off x="3534840" y="6703560"/>
            <a:ext cx="17703720" cy="38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43"/>
          <p:cNvSpPr txBox="1"/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5" name="Google Shape;205;p43"/>
          <p:cNvSpPr txBox="1"/>
          <p:nvPr>
            <p:ph idx="1" type="body"/>
          </p:nvPr>
        </p:nvSpPr>
        <p:spPr>
          <a:xfrm>
            <a:off x="3534840" y="2495160"/>
            <a:ext cx="8639280" cy="38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" name="Google Shape;206;p43"/>
          <p:cNvSpPr txBox="1"/>
          <p:nvPr>
            <p:ph idx="2" type="body"/>
          </p:nvPr>
        </p:nvSpPr>
        <p:spPr>
          <a:xfrm>
            <a:off x="12606480" y="2495160"/>
            <a:ext cx="8639280" cy="38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" name="Google Shape;207;p43"/>
          <p:cNvSpPr txBox="1"/>
          <p:nvPr>
            <p:ph idx="3" type="body"/>
          </p:nvPr>
        </p:nvSpPr>
        <p:spPr>
          <a:xfrm>
            <a:off x="3534840" y="6703560"/>
            <a:ext cx="8639280" cy="38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" name="Google Shape;208;p43"/>
          <p:cNvSpPr txBox="1"/>
          <p:nvPr>
            <p:ph idx="4" type="body"/>
          </p:nvPr>
        </p:nvSpPr>
        <p:spPr>
          <a:xfrm>
            <a:off x="12606480" y="6703560"/>
            <a:ext cx="8639280" cy="38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44"/>
          <p:cNvSpPr txBox="1"/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1" name="Google Shape;211;p44"/>
          <p:cNvSpPr txBox="1"/>
          <p:nvPr>
            <p:ph idx="1" type="body"/>
          </p:nvPr>
        </p:nvSpPr>
        <p:spPr>
          <a:xfrm>
            <a:off x="3534840" y="2495160"/>
            <a:ext cx="5700240" cy="38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2" name="Google Shape;212;p44"/>
          <p:cNvSpPr txBox="1"/>
          <p:nvPr>
            <p:ph idx="2" type="body"/>
          </p:nvPr>
        </p:nvSpPr>
        <p:spPr>
          <a:xfrm>
            <a:off x="9520560" y="2495160"/>
            <a:ext cx="5700240" cy="38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3" name="Google Shape;213;p44"/>
          <p:cNvSpPr txBox="1"/>
          <p:nvPr>
            <p:ph idx="3" type="body"/>
          </p:nvPr>
        </p:nvSpPr>
        <p:spPr>
          <a:xfrm>
            <a:off x="15506280" y="2495160"/>
            <a:ext cx="5700240" cy="38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4" name="Google Shape;214;p44"/>
          <p:cNvSpPr txBox="1"/>
          <p:nvPr>
            <p:ph idx="4" type="body"/>
          </p:nvPr>
        </p:nvSpPr>
        <p:spPr>
          <a:xfrm>
            <a:off x="3534840" y="6703560"/>
            <a:ext cx="5700240" cy="38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p44"/>
          <p:cNvSpPr txBox="1"/>
          <p:nvPr>
            <p:ph idx="5" type="body"/>
          </p:nvPr>
        </p:nvSpPr>
        <p:spPr>
          <a:xfrm>
            <a:off x="9520560" y="6703560"/>
            <a:ext cx="5700240" cy="38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6" name="Google Shape;216;p44"/>
          <p:cNvSpPr txBox="1"/>
          <p:nvPr>
            <p:ph idx="6" type="body"/>
          </p:nvPr>
        </p:nvSpPr>
        <p:spPr>
          <a:xfrm>
            <a:off x="15506280" y="6703560"/>
            <a:ext cx="5700240" cy="38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8"/>
          <p:cNvSpPr txBox="1"/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" name="Google Shape;240;p18"/>
          <p:cNvSpPr txBox="1"/>
          <p:nvPr>
            <p:ph idx="1" type="body"/>
          </p:nvPr>
        </p:nvSpPr>
        <p:spPr>
          <a:xfrm>
            <a:off x="3534840" y="2495160"/>
            <a:ext cx="17703720" cy="80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57"/>
          <p:cNvSpPr txBox="1"/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4" name="Google Shape;244;p57"/>
          <p:cNvSpPr txBox="1"/>
          <p:nvPr>
            <p:ph idx="1" type="subTitle"/>
          </p:nvPr>
        </p:nvSpPr>
        <p:spPr>
          <a:xfrm>
            <a:off x="3534840" y="2495160"/>
            <a:ext cx="17703720" cy="805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5"/>
          <p:cNvSpPr txBox="1"/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5"/>
          <p:cNvSpPr txBox="1"/>
          <p:nvPr>
            <p:ph idx="1" type="body"/>
          </p:nvPr>
        </p:nvSpPr>
        <p:spPr>
          <a:xfrm>
            <a:off x="3534840" y="2495160"/>
            <a:ext cx="8639280" cy="805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5"/>
          <p:cNvSpPr txBox="1"/>
          <p:nvPr>
            <p:ph idx="2" type="body"/>
          </p:nvPr>
        </p:nvSpPr>
        <p:spPr>
          <a:xfrm>
            <a:off x="12606480" y="2495160"/>
            <a:ext cx="8639280" cy="805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58"/>
          <p:cNvSpPr txBox="1"/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7" name="Google Shape;247;p58"/>
          <p:cNvSpPr txBox="1"/>
          <p:nvPr>
            <p:ph idx="1" type="body"/>
          </p:nvPr>
        </p:nvSpPr>
        <p:spPr>
          <a:xfrm>
            <a:off x="3534840" y="2495160"/>
            <a:ext cx="8639280" cy="80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8" name="Google Shape;248;p58"/>
          <p:cNvSpPr txBox="1"/>
          <p:nvPr>
            <p:ph idx="2" type="body"/>
          </p:nvPr>
        </p:nvSpPr>
        <p:spPr>
          <a:xfrm>
            <a:off x="12606480" y="2495160"/>
            <a:ext cx="8639280" cy="80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59"/>
          <p:cNvSpPr txBox="1"/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60"/>
          <p:cNvSpPr txBox="1"/>
          <p:nvPr>
            <p:ph idx="1" type="subTitle"/>
          </p:nvPr>
        </p:nvSpPr>
        <p:spPr>
          <a:xfrm>
            <a:off x="1218960" y="547200"/>
            <a:ext cx="21944880" cy="10616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61"/>
          <p:cNvSpPr txBox="1"/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5" name="Google Shape;255;p61"/>
          <p:cNvSpPr txBox="1"/>
          <p:nvPr>
            <p:ph idx="1" type="body"/>
          </p:nvPr>
        </p:nvSpPr>
        <p:spPr>
          <a:xfrm>
            <a:off x="3534840" y="2495160"/>
            <a:ext cx="8639280" cy="38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6" name="Google Shape;256;p61"/>
          <p:cNvSpPr txBox="1"/>
          <p:nvPr>
            <p:ph idx="2" type="body"/>
          </p:nvPr>
        </p:nvSpPr>
        <p:spPr>
          <a:xfrm>
            <a:off x="12606480" y="2495160"/>
            <a:ext cx="8639280" cy="80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7" name="Google Shape;257;p61"/>
          <p:cNvSpPr txBox="1"/>
          <p:nvPr>
            <p:ph idx="3" type="body"/>
          </p:nvPr>
        </p:nvSpPr>
        <p:spPr>
          <a:xfrm>
            <a:off x="3534840" y="6703560"/>
            <a:ext cx="8639280" cy="38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62"/>
          <p:cNvSpPr txBox="1"/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0" name="Google Shape;260;p62"/>
          <p:cNvSpPr txBox="1"/>
          <p:nvPr>
            <p:ph idx="1" type="body"/>
          </p:nvPr>
        </p:nvSpPr>
        <p:spPr>
          <a:xfrm>
            <a:off x="3534840" y="2495160"/>
            <a:ext cx="8639280" cy="80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1" name="Google Shape;261;p62"/>
          <p:cNvSpPr txBox="1"/>
          <p:nvPr>
            <p:ph idx="2" type="body"/>
          </p:nvPr>
        </p:nvSpPr>
        <p:spPr>
          <a:xfrm>
            <a:off x="12606480" y="2495160"/>
            <a:ext cx="8639280" cy="38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2" name="Google Shape;262;p62"/>
          <p:cNvSpPr txBox="1"/>
          <p:nvPr>
            <p:ph idx="3" type="body"/>
          </p:nvPr>
        </p:nvSpPr>
        <p:spPr>
          <a:xfrm>
            <a:off x="12606480" y="6703560"/>
            <a:ext cx="8639280" cy="38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63"/>
          <p:cNvSpPr txBox="1"/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5" name="Google Shape;265;p63"/>
          <p:cNvSpPr txBox="1"/>
          <p:nvPr>
            <p:ph idx="1" type="body"/>
          </p:nvPr>
        </p:nvSpPr>
        <p:spPr>
          <a:xfrm>
            <a:off x="3534840" y="2495160"/>
            <a:ext cx="8639280" cy="38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6" name="Google Shape;266;p63"/>
          <p:cNvSpPr txBox="1"/>
          <p:nvPr>
            <p:ph idx="2" type="body"/>
          </p:nvPr>
        </p:nvSpPr>
        <p:spPr>
          <a:xfrm>
            <a:off x="12606480" y="2495160"/>
            <a:ext cx="8639280" cy="38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7" name="Google Shape;267;p63"/>
          <p:cNvSpPr txBox="1"/>
          <p:nvPr>
            <p:ph idx="3" type="body"/>
          </p:nvPr>
        </p:nvSpPr>
        <p:spPr>
          <a:xfrm>
            <a:off x="3534840" y="6703560"/>
            <a:ext cx="17703720" cy="38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64"/>
          <p:cNvSpPr txBox="1"/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0" name="Google Shape;270;p64"/>
          <p:cNvSpPr txBox="1"/>
          <p:nvPr>
            <p:ph idx="1" type="body"/>
          </p:nvPr>
        </p:nvSpPr>
        <p:spPr>
          <a:xfrm>
            <a:off x="3534840" y="2495160"/>
            <a:ext cx="17703720" cy="38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1" name="Google Shape;271;p64"/>
          <p:cNvSpPr txBox="1"/>
          <p:nvPr>
            <p:ph idx="2" type="body"/>
          </p:nvPr>
        </p:nvSpPr>
        <p:spPr>
          <a:xfrm>
            <a:off x="3534840" y="6703560"/>
            <a:ext cx="17703720" cy="38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65"/>
          <p:cNvSpPr txBox="1"/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4" name="Google Shape;274;p65"/>
          <p:cNvSpPr txBox="1"/>
          <p:nvPr>
            <p:ph idx="1" type="body"/>
          </p:nvPr>
        </p:nvSpPr>
        <p:spPr>
          <a:xfrm>
            <a:off x="3534840" y="2495160"/>
            <a:ext cx="8639280" cy="38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5" name="Google Shape;275;p65"/>
          <p:cNvSpPr txBox="1"/>
          <p:nvPr>
            <p:ph idx="2" type="body"/>
          </p:nvPr>
        </p:nvSpPr>
        <p:spPr>
          <a:xfrm>
            <a:off x="12606480" y="2495160"/>
            <a:ext cx="8639280" cy="38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6" name="Google Shape;276;p65"/>
          <p:cNvSpPr txBox="1"/>
          <p:nvPr>
            <p:ph idx="3" type="body"/>
          </p:nvPr>
        </p:nvSpPr>
        <p:spPr>
          <a:xfrm>
            <a:off x="3534840" y="6703560"/>
            <a:ext cx="8639280" cy="38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7" name="Google Shape;277;p65"/>
          <p:cNvSpPr txBox="1"/>
          <p:nvPr>
            <p:ph idx="4" type="body"/>
          </p:nvPr>
        </p:nvSpPr>
        <p:spPr>
          <a:xfrm>
            <a:off x="12606480" y="6703560"/>
            <a:ext cx="8639280" cy="38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66"/>
          <p:cNvSpPr txBox="1"/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0" name="Google Shape;280;p66"/>
          <p:cNvSpPr txBox="1"/>
          <p:nvPr>
            <p:ph idx="1" type="body"/>
          </p:nvPr>
        </p:nvSpPr>
        <p:spPr>
          <a:xfrm>
            <a:off x="3534840" y="2495160"/>
            <a:ext cx="5700240" cy="38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1" name="Google Shape;281;p66"/>
          <p:cNvSpPr txBox="1"/>
          <p:nvPr>
            <p:ph idx="2" type="body"/>
          </p:nvPr>
        </p:nvSpPr>
        <p:spPr>
          <a:xfrm>
            <a:off x="9520560" y="2495160"/>
            <a:ext cx="5700240" cy="38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2" name="Google Shape;282;p66"/>
          <p:cNvSpPr txBox="1"/>
          <p:nvPr>
            <p:ph idx="3" type="body"/>
          </p:nvPr>
        </p:nvSpPr>
        <p:spPr>
          <a:xfrm>
            <a:off x="15506280" y="2495160"/>
            <a:ext cx="5700240" cy="38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3" name="Google Shape;283;p66"/>
          <p:cNvSpPr txBox="1"/>
          <p:nvPr>
            <p:ph idx="4" type="body"/>
          </p:nvPr>
        </p:nvSpPr>
        <p:spPr>
          <a:xfrm>
            <a:off x="3534840" y="6703560"/>
            <a:ext cx="5700240" cy="38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4" name="Google Shape;284;p66"/>
          <p:cNvSpPr txBox="1"/>
          <p:nvPr>
            <p:ph idx="5" type="body"/>
          </p:nvPr>
        </p:nvSpPr>
        <p:spPr>
          <a:xfrm>
            <a:off x="9520560" y="6703560"/>
            <a:ext cx="5700240" cy="38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5" name="Google Shape;285;p66"/>
          <p:cNvSpPr txBox="1"/>
          <p:nvPr>
            <p:ph idx="6" type="body"/>
          </p:nvPr>
        </p:nvSpPr>
        <p:spPr>
          <a:xfrm>
            <a:off x="15506280" y="6703560"/>
            <a:ext cx="5700240" cy="38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0"/>
          <p:cNvSpPr txBox="1"/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7" name="Google Shape;307;p20"/>
          <p:cNvSpPr txBox="1"/>
          <p:nvPr>
            <p:ph idx="1" type="body"/>
          </p:nvPr>
        </p:nvSpPr>
        <p:spPr>
          <a:xfrm>
            <a:off x="3534840" y="2495160"/>
            <a:ext cx="17703720" cy="80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6"/>
          <p:cNvSpPr txBox="1"/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68"/>
          <p:cNvSpPr txBox="1"/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1" name="Google Shape;311;p68"/>
          <p:cNvSpPr txBox="1"/>
          <p:nvPr>
            <p:ph idx="1" type="subTitle"/>
          </p:nvPr>
        </p:nvSpPr>
        <p:spPr>
          <a:xfrm>
            <a:off x="3534840" y="2495160"/>
            <a:ext cx="17703720" cy="805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69"/>
          <p:cNvSpPr txBox="1"/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4" name="Google Shape;314;p69"/>
          <p:cNvSpPr txBox="1"/>
          <p:nvPr>
            <p:ph idx="1" type="body"/>
          </p:nvPr>
        </p:nvSpPr>
        <p:spPr>
          <a:xfrm>
            <a:off x="3534840" y="2495160"/>
            <a:ext cx="8639280" cy="80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5" name="Google Shape;315;p69"/>
          <p:cNvSpPr txBox="1"/>
          <p:nvPr>
            <p:ph idx="2" type="body"/>
          </p:nvPr>
        </p:nvSpPr>
        <p:spPr>
          <a:xfrm>
            <a:off x="12606480" y="2495160"/>
            <a:ext cx="8639280" cy="80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70"/>
          <p:cNvSpPr txBox="1"/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71"/>
          <p:cNvSpPr txBox="1"/>
          <p:nvPr>
            <p:ph idx="1" type="subTitle"/>
          </p:nvPr>
        </p:nvSpPr>
        <p:spPr>
          <a:xfrm>
            <a:off x="1218960" y="547200"/>
            <a:ext cx="21944880" cy="10616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72"/>
          <p:cNvSpPr txBox="1"/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2" name="Google Shape;322;p72"/>
          <p:cNvSpPr txBox="1"/>
          <p:nvPr>
            <p:ph idx="1" type="body"/>
          </p:nvPr>
        </p:nvSpPr>
        <p:spPr>
          <a:xfrm>
            <a:off x="3534840" y="2495160"/>
            <a:ext cx="8639280" cy="38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3" name="Google Shape;323;p72"/>
          <p:cNvSpPr txBox="1"/>
          <p:nvPr>
            <p:ph idx="2" type="body"/>
          </p:nvPr>
        </p:nvSpPr>
        <p:spPr>
          <a:xfrm>
            <a:off x="12606480" y="2495160"/>
            <a:ext cx="8639280" cy="80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4" name="Google Shape;324;p72"/>
          <p:cNvSpPr txBox="1"/>
          <p:nvPr>
            <p:ph idx="3" type="body"/>
          </p:nvPr>
        </p:nvSpPr>
        <p:spPr>
          <a:xfrm>
            <a:off x="3534840" y="6703560"/>
            <a:ext cx="8639280" cy="38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73"/>
          <p:cNvSpPr txBox="1"/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7" name="Google Shape;327;p73"/>
          <p:cNvSpPr txBox="1"/>
          <p:nvPr>
            <p:ph idx="1" type="body"/>
          </p:nvPr>
        </p:nvSpPr>
        <p:spPr>
          <a:xfrm>
            <a:off x="3534840" y="2495160"/>
            <a:ext cx="8639280" cy="80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8" name="Google Shape;328;p73"/>
          <p:cNvSpPr txBox="1"/>
          <p:nvPr>
            <p:ph idx="2" type="body"/>
          </p:nvPr>
        </p:nvSpPr>
        <p:spPr>
          <a:xfrm>
            <a:off x="12606480" y="2495160"/>
            <a:ext cx="8639280" cy="38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9" name="Google Shape;329;p73"/>
          <p:cNvSpPr txBox="1"/>
          <p:nvPr>
            <p:ph idx="3" type="body"/>
          </p:nvPr>
        </p:nvSpPr>
        <p:spPr>
          <a:xfrm>
            <a:off x="12606480" y="6703560"/>
            <a:ext cx="8639280" cy="38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74"/>
          <p:cNvSpPr txBox="1"/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2" name="Google Shape;332;p74"/>
          <p:cNvSpPr txBox="1"/>
          <p:nvPr>
            <p:ph idx="1" type="body"/>
          </p:nvPr>
        </p:nvSpPr>
        <p:spPr>
          <a:xfrm>
            <a:off x="3534840" y="2495160"/>
            <a:ext cx="8639280" cy="38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3" name="Google Shape;333;p74"/>
          <p:cNvSpPr txBox="1"/>
          <p:nvPr>
            <p:ph idx="2" type="body"/>
          </p:nvPr>
        </p:nvSpPr>
        <p:spPr>
          <a:xfrm>
            <a:off x="12606480" y="2495160"/>
            <a:ext cx="8639280" cy="38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4" name="Google Shape;334;p74"/>
          <p:cNvSpPr txBox="1"/>
          <p:nvPr>
            <p:ph idx="3" type="body"/>
          </p:nvPr>
        </p:nvSpPr>
        <p:spPr>
          <a:xfrm>
            <a:off x="3534840" y="6703560"/>
            <a:ext cx="17703720" cy="38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75"/>
          <p:cNvSpPr txBox="1"/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7" name="Google Shape;337;p75"/>
          <p:cNvSpPr txBox="1"/>
          <p:nvPr>
            <p:ph idx="1" type="body"/>
          </p:nvPr>
        </p:nvSpPr>
        <p:spPr>
          <a:xfrm>
            <a:off x="3534840" y="2495160"/>
            <a:ext cx="17703720" cy="38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8" name="Google Shape;338;p75"/>
          <p:cNvSpPr txBox="1"/>
          <p:nvPr>
            <p:ph idx="2" type="body"/>
          </p:nvPr>
        </p:nvSpPr>
        <p:spPr>
          <a:xfrm>
            <a:off x="3534840" y="6703560"/>
            <a:ext cx="17703720" cy="38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76"/>
          <p:cNvSpPr txBox="1"/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1" name="Google Shape;341;p76"/>
          <p:cNvSpPr txBox="1"/>
          <p:nvPr>
            <p:ph idx="1" type="body"/>
          </p:nvPr>
        </p:nvSpPr>
        <p:spPr>
          <a:xfrm>
            <a:off x="3534840" y="2495160"/>
            <a:ext cx="8639280" cy="38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2" name="Google Shape;342;p76"/>
          <p:cNvSpPr txBox="1"/>
          <p:nvPr>
            <p:ph idx="2" type="body"/>
          </p:nvPr>
        </p:nvSpPr>
        <p:spPr>
          <a:xfrm>
            <a:off x="12606480" y="2495160"/>
            <a:ext cx="8639280" cy="38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3" name="Google Shape;343;p76"/>
          <p:cNvSpPr txBox="1"/>
          <p:nvPr>
            <p:ph idx="3" type="body"/>
          </p:nvPr>
        </p:nvSpPr>
        <p:spPr>
          <a:xfrm>
            <a:off x="3534840" y="6703560"/>
            <a:ext cx="8639280" cy="38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4" name="Google Shape;344;p76"/>
          <p:cNvSpPr txBox="1"/>
          <p:nvPr>
            <p:ph idx="4" type="body"/>
          </p:nvPr>
        </p:nvSpPr>
        <p:spPr>
          <a:xfrm>
            <a:off x="12606480" y="6703560"/>
            <a:ext cx="8639280" cy="38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7"/>
          <p:cNvSpPr txBox="1"/>
          <p:nvPr>
            <p:ph idx="1" type="subTitle"/>
          </p:nvPr>
        </p:nvSpPr>
        <p:spPr>
          <a:xfrm>
            <a:off x="1218960" y="547200"/>
            <a:ext cx="21944880" cy="10616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77"/>
          <p:cNvSpPr txBox="1"/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7" name="Google Shape;347;p77"/>
          <p:cNvSpPr txBox="1"/>
          <p:nvPr>
            <p:ph idx="1" type="body"/>
          </p:nvPr>
        </p:nvSpPr>
        <p:spPr>
          <a:xfrm>
            <a:off x="3534840" y="2495160"/>
            <a:ext cx="5700240" cy="38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8" name="Google Shape;348;p77"/>
          <p:cNvSpPr txBox="1"/>
          <p:nvPr>
            <p:ph idx="2" type="body"/>
          </p:nvPr>
        </p:nvSpPr>
        <p:spPr>
          <a:xfrm>
            <a:off x="9520560" y="2495160"/>
            <a:ext cx="5700240" cy="38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9" name="Google Shape;349;p77"/>
          <p:cNvSpPr txBox="1"/>
          <p:nvPr>
            <p:ph idx="3" type="body"/>
          </p:nvPr>
        </p:nvSpPr>
        <p:spPr>
          <a:xfrm>
            <a:off x="15506280" y="2495160"/>
            <a:ext cx="5700240" cy="38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0" name="Google Shape;350;p77"/>
          <p:cNvSpPr txBox="1"/>
          <p:nvPr>
            <p:ph idx="4" type="body"/>
          </p:nvPr>
        </p:nvSpPr>
        <p:spPr>
          <a:xfrm>
            <a:off x="3534840" y="6703560"/>
            <a:ext cx="5700240" cy="38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1" name="Google Shape;351;p77"/>
          <p:cNvSpPr txBox="1"/>
          <p:nvPr>
            <p:ph idx="5" type="body"/>
          </p:nvPr>
        </p:nvSpPr>
        <p:spPr>
          <a:xfrm>
            <a:off x="9520560" y="6703560"/>
            <a:ext cx="5700240" cy="38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2" name="Google Shape;352;p77"/>
          <p:cNvSpPr txBox="1"/>
          <p:nvPr>
            <p:ph idx="6" type="body"/>
          </p:nvPr>
        </p:nvSpPr>
        <p:spPr>
          <a:xfrm>
            <a:off x="15506280" y="6703560"/>
            <a:ext cx="5700240" cy="38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2"/>
          <p:cNvSpPr txBox="1"/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5" name="Google Shape;375;p22"/>
          <p:cNvSpPr txBox="1"/>
          <p:nvPr>
            <p:ph idx="1" type="body"/>
          </p:nvPr>
        </p:nvSpPr>
        <p:spPr>
          <a:xfrm>
            <a:off x="3534840" y="2495160"/>
            <a:ext cx="17703720" cy="805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79"/>
          <p:cNvSpPr txBox="1"/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9" name="Google Shape;379;p79"/>
          <p:cNvSpPr txBox="1"/>
          <p:nvPr>
            <p:ph idx="1" type="subTitle"/>
          </p:nvPr>
        </p:nvSpPr>
        <p:spPr>
          <a:xfrm>
            <a:off x="3534840" y="2495160"/>
            <a:ext cx="17703720" cy="805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80"/>
          <p:cNvSpPr txBox="1"/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2" name="Google Shape;382;p80"/>
          <p:cNvSpPr txBox="1"/>
          <p:nvPr>
            <p:ph idx="1" type="body"/>
          </p:nvPr>
        </p:nvSpPr>
        <p:spPr>
          <a:xfrm>
            <a:off x="3534840" y="2495160"/>
            <a:ext cx="8639280" cy="805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3" name="Google Shape;383;p80"/>
          <p:cNvSpPr txBox="1"/>
          <p:nvPr>
            <p:ph idx="2" type="body"/>
          </p:nvPr>
        </p:nvSpPr>
        <p:spPr>
          <a:xfrm>
            <a:off x="12606480" y="2495160"/>
            <a:ext cx="8639280" cy="805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81"/>
          <p:cNvSpPr txBox="1"/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82"/>
          <p:cNvSpPr txBox="1"/>
          <p:nvPr>
            <p:ph idx="1" type="subTitle"/>
          </p:nvPr>
        </p:nvSpPr>
        <p:spPr>
          <a:xfrm>
            <a:off x="1218960" y="547200"/>
            <a:ext cx="21944880" cy="10616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83"/>
          <p:cNvSpPr txBox="1"/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0" name="Google Shape;390;p83"/>
          <p:cNvSpPr txBox="1"/>
          <p:nvPr>
            <p:ph idx="1" type="body"/>
          </p:nvPr>
        </p:nvSpPr>
        <p:spPr>
          <a:xfrm>
            <a:off x="3534840" y="2495160"/>
            <a:ext cx="8639280" cy="38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1" name="Google Shape;391;p83"/>
          <p:cNvSpPr txBox="1"/>
          <p:nvPr>
            <p:ph idx="2" type="body"/>
          </p:nvPr>
        </p:nvSpPr>
        <p:spPr>
          <a:xfrm>
            <a:off x="12606480" y="2495160"/>
            <a:ext cx="8639280" cy="805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2" name="Google Shape;392;p83"/>
          <p:cNvSpPr txBox="1"/>
          <p:nvPr>
            <p:ph idx="3" type="body"/>
          </p:nvPr>
        </p:nvSpPr>
        <p:spPr>
          <a:xfrm>
            <a:off x="3534840" y="6703560"/>
            <a:ext cx="8639280" cy="38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84"/>
          <p:cNvSpPr txBox="1"/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5" name="Google Shape;395;p84"/>
          <p:cNvSpPr txBox="1"/>
          <p:nvPr>
            <p:ph idx="1" type="body"/>
          </p:nvPr>
        </p:nvSpPr>
        <p:spPr>
          <a:xfrm>
            <a:off x="3534840" y="2495160"/>
            <a:ext cx="8639280" cy="805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6" name="Google Shape;396;p84"/>
          <p:cNvSpPr txBox="1"/>
          <p:nvPr>
            <p:ph idx="2" type="body"/>
          </p:nvPr>
        </p:nvSpPr>
        <p:spPr>
          <a:xfrm>
            <a:off x="12606480" y="2495160"/>
            <a:ext cx="8639280" cy="38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7" name="Google Shape;397;p84"/>
          <p:cNvSpPr txBox="1"/>
          <p:nvPr>
            <p:ph idx="3" type="body"/>
          </p:nvPr>
        </p:nvSpPr>
        <p:spPr>
          <a:xfrm>
            <a:off x="12606480" y="6703560"/>
            <a:ext cx="8639280" cy="38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85"/>
          <p:cNvSpPr txBox="1"/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0" name="Google Shape;400;p85"/>
          <p:cNvSpPr txBox="1"/>
          <p:nvPr>
            <p:ph idx="1" type="body"/>
          </p:nvPr>
        </p:nvSpPr>
        <p:spPr>
          <a:xfrm>
            <a:off x="3534840" y="2495160"/>
            <a:ext cx="8639280" cy="38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1" name="Google Shape;401;p85"/>
          <p:cNvSpPr txBox="1"/>
          <p:nvPr>
            <p:ph idx="2" type="body"/>
          </p:nvPr>
        </p:nvSpPr>
        <p:spPr>
          <a:xfrm>
            <a:off x="12606480" y="2495160"/>
            <a:ext cx="8639280" cy="38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2" name="Google Shape;402;p85"/>
          <p:cNvSpPr txBox="1"/>
          <p:nvPr>
            <p:ph idx="3" type="body"/>
          </p:nvPr>
        </p:nvSpPr>
        <p:spPr>
          <a:xfrm>
            <a:off x="3534840" y="6703560"/>
            <a:ext cx="17703720" cy="38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8"/>
          <p:cNvSpPr txBox="1"/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8"/>
          <p:cNvSpPr txBox="1"/>
          <p:nvPr>
            <p:ph idx="1" type="body"/>
          </p:nvPr>
        </p:nvSpPr>
        <p:spPr>
          <a:xfrm>
            <a:off x="3534840" y="2495160"/>
            <a:ext cx="8639280" cy="38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8"/>
          <p:cNvSpPr txBox="1"/>
          <p:nvPr>
            <p:ph idx="2" type="body"/>
          </p:nvPr>
        </p:nvSpPr>
        <p:spPr>
          <a:xfrm>
            <a:off x="12606480" y="2495160"/>
            <a:ext cx="8639280" cy="805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8"/>
          <p:cNvSpPr txBox="1"/>
          <p:nvPr>
            <p:ph idx="3" type="body"/>
          </p:nvPr>
        </p:nvSpPr>
        <p:spPr>
          <a:xfrm>
            <a:off x="3534840" y="6703560"/>
            <a:ext cx="8639280" cy="38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86"/>
          <p:cNvSpPr txBox="1"/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5" name="Google Shape;405;p86"/>
          <p:cNvSpPr txBox="1"/>
          <p:nvPr>
            <p:ph idx="1" type="body"/>
          </p:nvPr>
        </p:nvSpPr>
        <p:spPr>
          <a:xfrm>
            <a:off x="3534840" y="2495160"/>
            <a:ext cx="17703720" cy="38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6" name="Google Shape;406;p86"/>
          <p:cNvSpPr txBox="1"/>
          <p:nvPr>
            <p:ph idx="2" type="body"/>
          </p:nvPr>
        </p:nvSpPr>
        <p:spPr>
          <a:xfrm>
            <a:off x="3534840" y="6703560"/>
            <a:ext cx="17703720" cy="38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87"/>
          <p:cNvSpPr txBox="1"/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9" name="Google Shape;409;p87"/>
          <p:cNvSpPr txBox="1"/>
          <p:nvPr>
            <p:ph idx="1" type="body"/>
          </p:nvPr>
        </p:nvSpPr>
        <p:spPr>
          <a:xfrm>
            <a:off x="3534840" y="2495160"/>
            <a:ext cx="8639280" cy="38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0" name="Google Shape;410;p87"/>
          <p:cNvSpPr txBox="1"/>
          <p:nvPr>
            <p:ph idx="2" type="body"/>
          </p:nvPr>
        </p:nvSpPr>
        <p:spPr>
          <a:xfrm>
            <a:off x="12606480" y="2495160"/>
            <a:ext cx="8639280" cy="38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1" name="Google Shape;411;p87"/>
          <p:cNvSpPr txBox="1"/>
          <p:nvPr>
            <p:ph idx="3" type="body"/>
          </p:nvPr>
        </p:nvSpPr>
        <p:spPr>
          <a:xfrm>
            <a:off x="3534840" y="6703560"/>
            <a:ext cx="8639280" cy="38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2" name="Google Shape;412;p87"/>
          <p:cNvSpPr txBox="1"/>
          <p:nvPr>
            <p:ph idx="4" type="body"/>
          </p:nvPr>
        </p:nvSpPr>
        <p:spPr>
          <a:xfrm>
            <a:off x="12606480" y="6703560"/>
            <a:ext cx="8639280" cy="38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88"/>
          <p:cNvSpPr txBox="1"/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5" name="Google Shape;415;p88"/>
          <p:cNvSpPr txBox="1"/>
          <p:nvPr>
            <p:ph idx="1" type="body"/>
          </p:nvPr>
        </p:nvSpPr>
        <p:spPr>
          <a:xfrm>
            <a:off x="3534840" y="2495160"/>
            <a:ext cx="5700240" cy="38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6" name="Google Shape;416;p88"/>
          <p:cNvSpPr txBox="1"/>
          <p:nvPr>
            <p:ph idx="2" type="body"/>
          </p:nvPr>
        </p:nvSpPr>
        <p:spPr>
          <a:xfrm>
            <a:off x="9520560" y="2495160"/>
            <a:ext cx="5700240" cy="38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7" name="Google Shape;417;p88"/>
          <p:cNvSpPr txBox="1"/>
          <p:nvPr>
            <p:ph idx="3" type="body"/>
          </p:nvPr>
        </p:nvSpPr>
        <p:spPr>
          <a:xfrm>
            <a:off x="15506280" y="2495160"/>
            <a:ext cx="5700240" cy="38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8" name="Google Shape;418;p88"/>
          <p:cNvSpPr txBox="1"/>
          <p:nvPr>
            <p:ph idx="4" type="body"/>
          </p:nvPr>
        </p:nvSpPr>
        <p:spPr>
          <a:xfrm>
            <a:off x="3534840" y="6703560"/>
            <a:ext cx="5700240" cy="38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9" name="Google Shape;419;p88"/>
          <p:cNvSpPr txBox="1"/>
          <p:nvPr>
            <p:ph idx="5" type="body"/>
          </p:nvPr>
        </p:nvSpPr>
        <p:spPr>
          <a:xfrm>
            <a:off x="9520560" y="6703560"/>
            <a:ext cx="5700240" cy="38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0" name="Google Shape;420;p88"/>
          <p:cNvSpPr txBox="1"/>
          <p:nvPr>
            <p:ph idx="6" type="body"/>
          </p:nvPr>
        </p:nvSpPr>
        <p:spPr>
          <a:xfrm>
            <a:off x="15506280" y="6703560"/>
            <a:ext cx="5700240" cy="38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9"/>
          <p:cNvSpPr txBox="1"/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9"/>
          <p:cNvSpPr txBox="1"/>
          <p:nvPr>
            <p:ph idx="1" type="body"/>
          </p:nvPr>
        </p:nvSpPr>
        <p:spPr>
          <a:xfrm>
            <a:off x="3534840" y="2495160"/>
            <a:ext cx="8639280" cy="805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9"/>
          <p:cNvSpPr txBox="1"/>
          <p:nvPr>
            <p:ph idx="2" type="body"/>
          </p:nvPr>
        </p:nvSpPr>
        <p:spPr>
          <a:xfrm>
            <a:off x="12606480" y="2495160"/>
            <a:ext cx="8639280" cy="38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9"/>
          <p:cNvSpPr txBox="1"/>
          <p:nvPr>
            <p:ph idx="3" type="body"/>
          </p:nvPr>
        </p:nvSpPr>
        <p:spPr>
          <a:xfrm>
            <a:off x="12606480" y="6703560"/>
            <a:ext cx="8639280" cy="38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0"/>
          <p:cNvSpPr txBox="1"/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0"/>
          <p:cNvSpPr txBox="1"/>
          <p:nvPr>
            <p:ph idx="1" type="body"/>
          </p:nvPr>
        </p:nvSpPr>
        <p:spPr>
          <a:xfrm>
            <a:off x="3534840" y="2495160"/>
            <a:ext cx="8639280" cy="38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30"/>
          <p:cNvSpPr txBox="1"/>
          <p:nvPr>
            <p:ph idx="2" type="body"/>
          </p:nvPr>
        </p:nvSpPr>
        <p:spPr>
          <a:xfrm>
            <a:off x="12606480" y="2495160"/>
            <a:ext cx="8639280" cy="38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30"/>
          <p:cNvSpPr txBox="1"/>
          <p:nvPr>
            <p:ph idx="3" type="body"/>
          </p:nvPr>
        </p:nvSpPr>
        <p:spPr>
          <a:xfrm>
            <a:off x="3534840" y="6703560"/>
            <a:ext cx="17703720" cy="38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6.xml"/><Relationship Id="rId10" Type="http://schemas.openxmlformats.org/officeDocument/2006/relationships/slideLayout" Target="../slideLayouts/slideLayout5.xml"/><Relationship Id="rId13" Type="http://schemas.openxmlformats.org/officeDocument/2006/relationships/slideLayout" Target="../slideLayouts/slideLayout8.xml"/><Relationship Id="rId12" Type="http://schemas.openxmlformats.org/officeDocument/2006/relationships/slideLayout" Target="../slideLayouts/slideLayout7.xml"/><Relationship Id="rId1" Type="http://schemas.openxmlformats.org/officeDocument/2006/relationships/image" Target="../media/image16.png"/><Relationship Id="rId2" Type="http://schemas.openxmlformats.org/officeDocument/2006/relationships/image" Target="../media/image3.jpg"/><Relationship Id="rId3" Type="http://schemas.openxmlformats.org/officeDocument/2006/relationships/image" Target="../media/image18.png"/><Relationship Id="rId4" Type="http://schemas.openxmlformats.org/officeDocument/2006/relationships/image" Target="../media/image8.png"/><Relationship Id="rId9" Type="http://schemas.openxmlformats.org/officeDocument/2006/relationships/slideLayout" Target="../slideLayouts/slideLayout4.xml"/><Relationship Id="rId15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9.xml"/><Relationship Id="rId17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1.xml"/><Relationship Id="rId5" Type="http://schemas.openxmlformats.org/officeDocument/2006/relationships/image" Target="../media/image1.png"/><Relationship Id="rId6" Type="http://schemas.openxmlformats.org/officeDocument/2006/relationships/slideLayout" Target="../slideLayouts/slideLayout1.xml"/><Relationship Id="rId18" Type="http://schemas.openxmlformats.org/officeDocument/2006/relationships/theme" Target="../theme/theme6.xml"/><Relationship Id="rId7" Type="http://schemas.openxmlformats.org/officeDocument/2006/relationships/slideLayout" Target="../slideLayouts/slideLayout2.xml"/><Relationship Id="rId8" Type="http://schemas.openxmlformats.org/officeDocument/2006/relationships/slideLayout" Target="../slideLayouts/slideLayout3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4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35.xml"/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47.xml"/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5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58.xml"/><Relationship Id="rId1" Type="http://schemas.openxmlformats.org/officeDocument/2006/relationships/image" Target="../media/image16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5" Type="http://schemas.openxmlformats.org/officeDocument/2006/relationships/theme" Target="../theme/theme3.xml"/><Relationship Id="rId14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/Relationships>
</file>

<file path=ppt/slideMasters/_rels/slideMaster6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67.xml"/><Relationship Id="rId1" Type="http://schemas.openxmlformats.org/officeDocument/2006/relationships/image" Target="../media/image16.png"/><Relationship Id="rId2" Type="http://schemas.openxmlformats.org/officeDocument/2006/relationships/image" Target="../media/image3.jpg"/><Relationship Id="rId3" Type="http://schemas.openxmlformats.org/officeDocument/2006/relationships/image" Target="../media/image18.png"/><Relationship Id="rId4" Type="http://schemas.openxmlformats.org/officeDocument/2006/relationships/image" Target="../media/image8.png"/><Relationship Id="rId9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2.xml"/><Relationship Id="rId16" Type="http://schemas.openxmlformats.org/officeDocument/2006/relationships/slideLayout" Target="../slideLayouts/slideLayout71.xml"/><Relationship Id="rId5" Type="http://schemas.openxmlformats.org/officeDocument/2006/relationships/image" Target="../media/image1.png"/><Relationship Id="rId6" Type="http://schemas.openxmlformats.org/officeDocument/2006/relationships/slideLayout" Target="../slideLayouts/slideLayout61.xml"/><Relationship Id="rId18" Type="http://schemas.openxmlformats.org/officeDocument/2006/relationships/theme" Target="../theme/theme7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oogle Shape;6;p11"/>
          <p:cNvCxnSpPr/>
          <p:nvPr/>
        </p:nvCxnSpPr>
        <p:spPr>
          <a:xfrm>
            <a:off x="3304080" y="4493520"/>
            <a:ext cx="17672760" cy="0"/>
          </a:xfrm>
          <a:prstGeom prst="straightConnector1">
            <a:avLst/>
          </a:prstGeom>
          <a:noFill/>
          <a:ln cap="flat" cmpd="sng" w="254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7" name="Google Shape;7;p11"/>
          <p:cNvCxnSpPr/>
          <p:nvPr/>
        </p:nvCxnSpPr>
        <p:spPr>
          <a:xfrm>
            <a:off x="3304080" y="5818680"/>
            <a:ext cx="1767276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" name="Google Shape;8;p11"/>
          <p:cNvCxnSpPr/>
          <p:nvPr/>
        </p:nvCxnSpPr>
        <p:spPr>
          <a:xfrm>
            <a:off x="3304080" y="6769440"/>
            <a:ext cx="1767276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" name="Google Shape;9;p11"/>
          <p:cNvCxnSpPr/>
          <p:nvPr/>
        </p:nvCxnSpPr>
        <p:spPr>
          <a:xfrm>
            <a:off x="3304080" y="7788600"/>
            <a:ext cx="1767276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" name="Google Shape;10;p11"/>
          <p:cNvCxnSpPr/>
          <p:nvPr/>
        </p:nvCxnSpPr>
        <p:spPr>
          <a:xfrm>
            <a:off x="3304080" y="8867520"/>
            <a:ext cx="1767276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11"/>
          <p:cNvCxnSpPr/>
          <p:nvPr/>
        </p:nvCxnSpPr>
        <p:spPr>
          <a:xfrm>
            <a:off x="3304080" y="9897840"/>
            <a:ext cx="1767276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" name="Google Shape;12;p11"/>
          <p:cNvCxnSpPr/>
          <p:nvPr/>
        </p:nvCxnSpPr>
        <p:spPr>
          <a:xfrm>
            <a:off x="3304080" y="10917000"/>
            <a:ext cx="1767276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" name="Google Shape;13;p11"/>
          <p:cNvCxnSpPr/>
          <p:nvPr/>
        </p:nvCxnSpPr>
        <p:spPr>
          <a:xfrm>
            <a:off x="-21600" y="12673080"/>
            <a:ext cx="24427080" cy="0"/>
          </a:xfrm>
          <a:prstGeom prst="straightConnector1">
            <a:avLst/>
          </a:prstGeom>
          <a:noFill/>
          <a:ln cap="flat" cmpd="sng" w="25400">
            <a:solidFill>
              <a:srgbClr val="F2F2F1"/>
            </a:solidFill>
            <a:prstDash val="solid"/>
            <a:miter lim="8000"/>
            <a:headEnd len="sm" w="sm" type="none"/>
            <a:tailEnd len="sm" w="sm" type="none"/>
          </a:ln>
        </p:spPr>
      </p:cxnSp>
      <p:pic>
        <p:nvPicPr>
          <p:cNvPr descr="Image" id="14" name="Google Shape;14;p1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2653000" y="365760"/>
            <a:ext cx="1140120" cy="13183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Stock-508856160.jpg" id="15" name="Google Shape;15;p11"/>
          <p:cNvPicPr preferRelativeResize="0"/>
          <p:nvPr/>
        </p:nvPicPr>
        <p:blipFill rotWithShape="1">
          <a:blip r:embed="rId2">
            <a:alphaModFix/>
          </a:blip>
          <a:srcRect b="2949" l="0" r="0" t="2949"/>
          <a:stretch/>
        </p:blipFill>
        <p:spPr>
          <a:xfrm>
            <a:off x="0" y="0"/>
            <a:ext cx="24383520" cy="137156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16" name="Google Shape;16;p11"/>
          <p:cNvPicPr preferRelativeResize="0"/>
          <p:nvPr/>
        </p:nvPicPr>
        <p:blipFill rotWithShape="1">
          <a:blip r:embed="rId3">
            <a:alphaModFix amt="84000"/>
          </a:blip>
          <a:srcRect b="0" l="0" r="0" t="3304"/>
          <a:stretch/>
        </p:blipFill>
        <p:spPr>
          <a:xfrm>
            <a:off x="0" y="0"/>
            <a:ext cx="24383520" cy="1371564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1"/>
          <p:cNvSpPr txBox="1"/>
          <p:nvPr>
            <p:ph idx="1" type="body"/>
          </p:nvPr>
        </p:nvSpPr>
        <p:spPr>
          <a:xfrm>
            <a:off x="10367640" y="1352160"/>
            <a:ext cx="12445200" cy="805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750" lIns="50750" spcFirstLastPara="1" rIns="50750" wrap="square" tIns="5075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8" name="Google Shape;18;p11"/>
          <p:cNvSpPr txBox="1"/>
          <p:nvPr>
            <p:ph idx="2" type="body"/>
          </p:nvPr>
        </p:nvSpPr>
        <p:spPr>
          <a:xfrm>
            <a:off x="10426680" y="4048920"/>
            <a:ext cx="10764720" cy="805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750" lIns="50750" spcFirstLastPara="1" rIns="50750" wrap="square" tIns="5075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9" name="Google Shape;19;p11"/>
          <p:cNvSpPr txBox="1"/>
          <p:nvPr>
            <p:ph idx="3" type="body"/>
          </p:nvPr>
        </p:nvSpPr>
        <p:spPr>
          <a:xfrm>
            <a:off x="10460880" y="8462880"/>
            <a:ext cx="11094480" cy="805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750" lIns="50750" spcFirstLastPara="1" rIns="50750" wrap="square" tIns="5075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grpSp>
        <p:nvGrpSpPr>
          <p:cNvPr id="20" name="Google Shape;20;p11"/>
          <p:cNvGrpSpPr/>
          <p:nvPr/>
        </p:nvGrpSpPr>
        <p:grpSpPr>
          <a:xfrm>
            <a:off x="1236600" y="1035720"/>
            <a:ext cx="6706080" cy="1692720"/>
            <a:chOff x="1236600" y="1035720"/>
            <a:chExt cx="6706080" cy="1692720"/>
          </a:xfrm>
        </p:grpSpPr>
        <p:pic>
          <p:nvPicPr>
            <p:cNvPr descr="Image" id="21" name="Google Shape;21;p1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236600" y="1035720"/>
              <a:ext cx="4230000" cy="16927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" id="22" name="Google Shape;22;p1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731920" y="1460880"/>
              <a:ext cx="2210760" cy="90720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3" name="Google Shape;23;p11"/>
          <p:cNvCxnSpPr/>
          <p:nvPr/>
        </p:nvCxnSpPr>
        <p:spPr>
          <a:xfrm>
            <a:off x="10468800" y="7116120"/>
            <a:ext cx="11872800" cy="0"/>
          </a:xfrm>
          <a:prstGeom prst="straightConnector1">
            <a:avLst/>
          </a:prstGeom>
          <a:noFill/>
          <a:ln cap="flat" cmpd="sng" w="25400">
            <a:solidFill>
              <a:srgbClr val="16E7CF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24" name="Google Shape;24;p11"/>
          <p:cNvSpPr txBox="1"/>
          <p:nvPr>
            <p:ph idx="12" type="sldNum"/>
          </p:nvPr>
        </p:nvSpPr>
        <p:spPr>
          <a:xfrm>
            <a:off x="12001320" y="13080960"/>
            <a:ext cx="368280" cy="374400"/>
          </a:xfrm>
          <a:prstGeom prst="rect">
            <a:avLst/>
          </a:prstGeom>
          <a:noFill/>
          <a:ln>
            <a:noFill/>
          </a:ln>
        </p:spPr>
        <p:txBody>
          <a:bodyPr anchorCtr="0" anchor="b" bIns="50750" lIns="50750" spcFirstLastPara="1" rIns="50750" wrap="square" tIns="5075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Google Shape;25;p11"/>
          <p:cNvSpPr txBox="1"/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  <p:sldLayoutId id="2147483660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5" name="Google Shape;75;p13"/>
          <p:cNvCxnSpPr/>
          <p:nvPr/>
        </p:nvCxnSpPr>
        <p:spPr>
          <a:xfrm>
            <a:off x="3304080" y="4493520"/>
            <a:ext cx="17672760" cy="0"/>
          </a:xfrm>
          <a:prstGeom prst="straightConnector1">
            <a:avLst/>
          </a:prstGeom>
          <a:noFill/>
          <a:ln cap="flat" cmpd="sng" w="254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76" name="Google Shape;76;p13"/>
          <p:cNvCxnSpPr/>
          <p:nvPr/>
        </p:nvCxnSpPr>
        <p:spPr>
          <a:xfrm>
            <a:off x="3304080" y="5818680"/>
            <a:ext cx="1767276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7" name="Google Shape;77;p13"/>
          <p:cNvCxnSpPr/>
          <p:nvPr/>
        </p:nvCxnSpPr>
        <p:spPr>
          <a:xfrm>
            <a:off x="3304080" y="6769440"/>
            <a:ext cx="1767276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8" name="Google Shape;78;p13"/>
          <p:cNvCxnSpPr/>
          <p:nvPr/>
        </p:nvCxnSpPr>
        <p:spPr>
          <a:xfrm>
            <a:off x="3304080" y="7788600"/>
            <a:ext cx="1767276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9" name="Google Shape;79;p13"/>
          <p:cNvCxnSpPr/>
          <p:nvPr/>
        </p:nvCxnSpPr>
        <p:spPr>
          <a:xfrm>
            <a:off x="3304080" y="8867520"/>
            <a:ext cx="1767276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0" name="Google Shape;80;p13"/>
          <p:cNvCxnSpPr/>
          <p:nvPr/>
        </p:nvCxnSpPr>
        <p:spPr>
          <a:xfrm>
            <a:off x="3304080" y="9897840"/>
            <a:ext cx="1767276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1" name="Google Shape;81;p13"/>
          <p:cNvCxnSpPr/>
          <p:nvPr/>
        </p:nvCxnSpPr>
        <p:spPr>
          <a:xfrm>
            <a:off x="3304080" y="10917000"/>
            <a:ext cx="1767276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2" name="Google Shape;82;p13"/>
          <p:cNvCxnSpPr/>
          <p:nvPr/>
        </p:nvCxnSpPr>
        <p:spPr>
          <a:xfrm>
            <a:off x="-21600" y="12673080"/>
            <a:ext cx="24427080" cy="0"/>
          </a:xfrm>
          <a:prstGeom prst="straightConnector1">
            <a:avLst/>
          </a:prstGeom>
          <a:noFill/>
          <a:ln cap="flat" cmpd="sng" w="25400">
            <a:solidFill>
              <a:srgbClr val="F2F2F1"/>
            </a:solidFill>
            <a:prstDash val="solid"/>
            <a:miter lim="8000"/>
            <a:headEnd len="sm" w="sm" type="none"/>
            <a:tailEnd len="sm" w="sm" type="none"/>
          </a:ln>
        </p:spPr>
      </p:cxnSp>
      <p:pic>
        <p:nvPicPr>
          <p:cNvPr descr="Image" id="83" name="Google Shape;83;p1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2653000" y="365760"/>
            <a:ext cx="1140120" cy="131832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3"/>
          <p:cNvSpPr/>
          <p:nvPr/>
        </p:nvSpPr>
        <p:spPr>
          <a:xfrm>
            <a:off x="-110520" y="2107080"/>
            <a:ext cx="24502320" cy="1166472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5" name="Google Shape;85;p13"/>
          <p:cNvCxnSpPr/>
          <p:nvPr/>
        </p:nvCxnSpPr>
        <p:spPr>
          <a:xfrm>
            <a:off x="-21600" y="12673080"/>
            <a:ext cx="24427080" cy="0"/>
          </a:xfrm>
          <a:prstGeom prst="straightConnector1">
            <a:avLst/>
          </a:prstGeom>
          <a:noFill/>
          <a:ln cap="flat" cmpd="sng" w="25400">
            <a:solidFill>
              <a:srgbClr val="006B64"/>
            </a:solidFill>
            <a:prstDash val="solid"/>
            <a:miter lim="8000"/>
            <a:headEnd len="sm" w="sm" type="none"/>
            <a:tailEnd len="sm" w="sm" type="none"/>
          </a:ln>
        </p:spPr>
      </p:cxnSp>
      <p:pic>
        <p:nvPicPr>
          <p:cNvPr descr="Image" id="86" name="Google Shape;86;p1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2653000" y="365760"/>
            <a:ext cx="1140120" cy="131832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3"/>
          <p:cNvSpPr txBox="1"/>
          <p:nvPr>
            <p:ph idx="1" type="body"/>
          </p:nvPr>
        </p:nvSpPr>
        <p:spPr>
          <a:xfrm>
            <a:off x="1206360" y="673200"/>
            <a:ext cx="21970800" cy="14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50750" lIns="50750" spcFirstLastPara="1" rIns="50750" wrap="square" tIns="5075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8" name="Google Shape;88;p13"/>
          <p:cNvSpPr txBox="1"/>
          <p:nvPr>
            <p:ph idx="2" type="body"/>
          </p:nvPr>
        </p:nvSpPr>
        <p:spPr>
          <a:xfrm>
            <a:off x="1206720" y="9123480"/>
            <a:ext cx="11094480" cy="805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750" lIns="50750" spcFirstLastPara="1" rIns="50750" wrap="square" tIns="5075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9" name="Google Shape;89;p13"/>
          <p:cNvSpPr txBox="1"/>
          <p:nvPr>
            <p:ph idx="3" type="body"/>
          </p:nvPr>
        </p:nvSpPr>
        <p:spPr>
          <a:xfrm>
            <a:off x="1206360" y="2729880"/>
            <a:ext cx="20707200" cy="8255520"/>
          </a:xfrm>
          <a:prstGeom prst="rect">
            <a:avLst/>
          </a:prstGeom>
          <a:noFill/>
          <a:ln>
            <a:noFill/>
          </a:ln>
        </p:spPr>
        <p:txBody>
          <a:bodyPr anchorCtr="0" anchor="t" bIns="50750" lIns="50750" spcFirstLastPara="1" rIns="50750" wrap="square" tIns="5075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90" name="Google Shape;90;p13"/>
          <p:cNvSpPr txBox="1"/>
          <p:nvPr>
            <p:ph idx="12" type="sldNum"/>
          </p:nvPr>
        </p:nvSpPr>
        <p:spPr>
          <a:xfrm>
            <a:off x="23431680" y="12958200"/>
            <a:ext cx="431640" cy="380520"/>
          </a:xfrm>
          <a:prstGeom prst="rect">
            <a:avLst/>
          </a:prstGeom>
          <a:noFill/>
          <a:ln>
            <a:noFill/>
          </a:ln>
        </p:spPr>
        <p:txBody>
          <a:bodyPr anchorCtr="0" anchor="b" bIns="50750" lIns="50750" spcFirstLastPara="1" rIns="50750" wrap="square" tIns="5075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buNone/>
              <a:defRPr b="0" i="0" sz="1800" u="none" cap="none" strike="noStrike">
                <a:solidFill>
                  <a:srgbClr val="50AB9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buNone/>
              <a:defRPr b="0" i="0" sz="1800" u="none" cap="none" strike="noStrike">
                <a:solidFill>
                  <a:srgbClr val="50AB9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buNone/>
              <a:defRPr b="0" i="0" sz="1800" u="none" cap="none" strike="noStrike">
                <a:solidFill>
                  <a:srgbClr val="50AB9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buNone/>
              <a:defRPr b="0" i="0" sz="1800" u="none" cap="none" strike="noStrike">
                <a:solidFill>
                  <a:srgbClr val="50AB9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buNone/>
              <a:defRPr b="0" i="0" sz="1800" u="none" cap="none" strike="noStrike">
                <a:solidFill>
                  <a:srgbClr val="50AB9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buNone/>
              <a:defRPr b="0" i="0" sz="1800" u="none" cap="none" strike="noStrike">
                <a:solidFill>
                  <a:srgbClr val="50AB9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buNone/>
              <a:defRPr b="0" i="0" sz="1800" u="none" cap="none" strike="noStrike">
                <a:solidFill>
                  <a:srgbClr val="50AB9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buNone/>
              <a:defRPr b="0" i="0" sz="1800" u="none" cap="none" strike="noStrike">
                <a:solidFill>
                  <a:srgbClr val="50AB9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buNone/>
              <a:defRPr b="0" i="0" sz="1800" u="none" cap="none" strike="noStrike">
                <a:solidFill>
                  <a:srgbClr val="50AB9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1" name="Google Shape;91;p13"/>
          <p:cNvSpPr txBox="1"/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5"/>
          <p:cNvSpPr/>
          <p:nvPr/>
        </p:nvSpPr>
        <p:spPr>
          <a:xfrm>
            <a:off x="-7920" y="2107080"/>
            <a:ext cx="24399720" cy="11664720"/>
          </a:xfrm>
          <a:prstGeom prst="rect">
            <a:avLst/>
          </a:prstGeom>
          <a:solidFill>
            <a:srgbClr val="005D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42" name="Google Shape;142;p15"/>
          <p:cNvCxnSpPr/>
          <p:nvPr/>
        </p:nvCxnSpPr>
        <p:spPr>
          <a:xfrm>
            <a:off x="3304080" y="4493520"/>
            <a:ext cx="17672760" cy="0"/>
          </a:xfrm>
          <a:prstGeom prst="straightConnector1">
            <a:avLst/>
          </a:prstGeom>
          <a:noFill/>
          <a:ln cap="flat" cmpd="sng" w="254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143" name="Google Shape;143;p15"/>
          <p:cNvCxnSpPr/>
          <p:nvPr/>
        </p:nvCxnSpPr>
        <p:spPr>
          <a:xfrm>
            <a:off x="3304080" y="5818680"/>
            <a:ext cx="1767276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4" name="Google Shape;144;p15"/>
          <p:cNvCxnSpPr/>
          <p:nvPr/>
        </p:nvCxnSpPr>
        <p:spPr>
          <a:xfrm>
            <a:off x="3304080" y="6769440"/>
            <a:ext cx="1767276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5" name="Google Shape;145;p15"/>
          <p:cNvCxnSpPr/>
          <p:nvPr/>
        </p:nvCxnSpPr>
        <p:spPr>
          <a:xfrm>
            <a:off x="3304080" y="7788600"/>
            <a:ext cx="1767276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6" name="Google Shape;146;p15"/>
          <p:cNvCxnSpPr/>
          <p:nvPr/>
        </p:nvCxnSpPr>
        <p:spPr>
          <a:xfrm>
            <a:off x="3304080" y="8867520"/>
            <a:ext cx="1767276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7" name="Google Shape;147;p15"/>
          <p:cNvCxnSpPr/>
          <p:nvPr/>
        </p:nvCxnSpPr>
        <p:spPr>
          <a:xfrm>
            <a:off x="3304080" y="9897840"/>
            <a:ext cx="1767276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8" name="Google Shape;148;p15"/>
          <p:cNvCxnSpPr/>
          <p:nvPr/>
        </p:nvCxnSpPr>
        <p:spPr>
          <a:xfrm>
            <a:off x="3304080" y="10917000"/>
            <a:ext cx="1767276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9" name="Google Shape;149;p15"/>
          <p:cNvCxnSpPr/>
          <p:nvPr/>
        </p:nvCxnSpPr>
        <p:spPr>
          <a:xfrm>
            <a:off x="-21600" y="12673080"/>
            <a:ext cx="24427080" cy="0"/>
          </a:xfrm>
          <a:prstGeom prst="straightConnector1">
            <a:avLst/>
          </a:prstGeom>
          <a:noFill/>
          <a:ln cap="flat" cmpd="sng" w="25400">
            <a:solidFill>
              <a:srgbClr val="F2F2F1"/>
            </a:solidFill>
            <a:prstDash val="solid"/>
            <a:miter lim="8000"/>
            <a:headEnd len="sm" w="sm" type="none"/>
            <a:tailEnd len="sm" w="sm" type="none"/>
          </a:ln>
        </p:spPr>
      </p:cxnSp>
      <p:pic>
        <p:nvPicPr>
          <p:cNvPr descr="Image" id="150" name="Google Shape;150;p1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2653000" y="365760"/>
            <a:ext cx="1140120" cy="131832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5"/>
          <p:cNvSpPr txBox="1"/>
          <p:nvPr>
            <p:ph idx="1" type="body"/>
          </p:nvPr>
        </p:nvSpPr>
        <p:spPr>
          <a:xfrm>
            <a:off x="1373400" y="9119160"/>
            <a:ext cx="11094480" cy="805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750" lIns="50750" spcFirstLastPara="1" rIns="50750" wrap="square" tIns="5075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52" name="Google Shape;152;p15"/>
          <p:cNvSpPr txBox="1"/>
          <p:nvPr>
            <p:ph idx="2" type="body"/>
          </p:nvPr>
        </p:nvSpPr>
        <p:spPr>
          <a:xfrm>
            <a:off x="3211920" y="-453600"/>
            <a:ext cx="1438920" cy="805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750" lIns="50750" spcFirstLastPara="1" rIns="50750" wrap="square" tIns="5075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53" name="Google Shape;153;p15"/>
          <p:cNvSpPr txBox="1"/>
          <p:nvPr>
            <p:ph idx="3" type="body"/>
          </p:nvPr>
        </p:nvSpPr>
        <p:spPr>
          <a:xfrm>
            <a:off x="6070680" y="-453600"/>
            <a:ext cx="4018680" cy="805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750" lIns="50750" spcFirstLastPara="1" rIns="50750" wrap="square" tIns="5075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54" name="Google Shape;154;p15"/>
          <p:cNvSpPr txBox="1"/>
          <p:nvPr>
            <p:ph idx="4" type="body"/>
          </p:nvPr>
        </p:nvSpPr>
        <p:spPr>
          <a:xfrm>
            <a:off x="3262680" y="1312560"/>
            <a:ext cx="1337400" cy="805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750" lIns="50750" spcFirstLastPara="1" rIns="50750" wrap="square" tIns="5075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55" name="Google Shape;155;p15"/>
          <p:cNvSpPr txBox="1"/>
          <p:nvPr>
            <p:ph idx="5" type="body"/>
          </p:nvPr>
        </p:nvSpPr>
        <p:spPr>
          <a:xfrm>
            <a:off x="3243600" y="2244240"/>
            <a:ext cx="1680480" cy="805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750" lIns="50750" spcFirstLastPara="1" rIns="50750" wrap="square" tIns="5075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56" name="Google Shape;156;p15"/>
          <p:cNvSpPr txBox="1"/>
          <p:nvPr>
            <p:ph idx="6" type="body"/>
          </p:nvPr>
        </p:nvSpPr>
        <p:spPr>
          <a:xfrm>
            <a:off x="3243600" y="3271680"/>
            <a:ext cx="1680480" cy="805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750" lIns="50750" spcFirstLastPara="1" rIns="50750" wrap="square" tIns="5075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57" name="Google Shape;157;p15"/>
          <p:cNvSpPr txBox="1"/>
          <p:nvPr>
            <p:ph idx="7" type="body"/>
          </p:nvPr>
        </p:nvSpPr>
        <p:spPr>
          <a:xfrm>
            <a:off x="3243600" y="4353480"/>
            <a:ext cx="1680480" cy="805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750" lIns="50750" spcFirstLastPara="1" rIns="50750" wrap="square" tIns="5075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58" name="Google Shape;158;p15"/>
          <p:cNvSpPr txBox="1"/>
          <p:nvPr>
            <p:ph idx="8" type="body"/>
          </p:nvPr>
        </p:nvSpPr>
        <p:spPr>
          <a:xfrm>
            <a:off x="3243600" y="5347080"/>
            <a:ext cx="1680480" cy="805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750" lIns="50750" spcFirstLastPara="1" rIns="50750" wrap="square" tIns="5075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59" name="Google Shape;159;p15"/>
          <p:cNvSpPr txBox="1"/>
          <p:nvPr>
            <p:ph idx="9" type="body"/>
          </p:nvPr>
        </p:nvSpPr>
        <p:spPr>
          <a:xfrm>
            <a:off x="3243600" y="6447600"/>
            <a:ext cx="1680480" cy="805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750" lIns="50750" spcFirstLastPara="1" rIns="50750" wrap="square" tIns="5075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60" name="Google Shape;160;p15"/>
          <p:cNvSpPr txBox="1"/>
          <p:nvPr>
            <p:ph idx="13" type="body"/>
          </p:nvPr>
        </p:nvSpPr>
        <p:spPr>
          <a:xfrm>
            <a:off x="6130440" y="1312560"/>
            <a:ext cx="3543480" cy="805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750" lIns="50750" spcFirstLastPara="1" rIns="50750" wrap="square" tIns="5075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61" name="Google Shape;161;p15"/>
          <p:cNvSpPr txBox="1"/>
          <p:nvPr>
            <p:ph idx="14" type="body"/>
          </p:nvPr>
        </p:nvSpPr>
        <p:spPr>
          <a:xfrm>
            <a:off x="6130440" y="2268000"/>
            <a:ext cx="3543480" cy="805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750" lIns="50750" spcFirstLastPara="1" rIns="50750" wrap="square" tIns="5075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62" name="Google Shape;162;p15"/>
          <p:cNvSpPr txBox="1"/>
          <p:nvPr>
            <p:ph idx="15" type="body"/>
          </p:nvPr>
        </p:nvSpPr>
        <p:spPr>
          <a:xfrm>
            <a:off x="6130440" y="3245040"/>
            <a:ext cx="3543480" cy="805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750" lIns="50750" spcFirstLastPara="1" rIns="50750" wrap="square" tIns="5075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63" name="Google Shape;163;p15"/>
          <p:cNvSpPr txBox="1"/>
          <p:nvPr>
            <p:ph idx="16" type="body"/>
          </p:nvPr>
        </p:nvSpPr>
        <p:spPr>
          <a:xfrm>
            <a:off x="6130440" y="4305240"/>
            <a:ext cx="3543480" cy="805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750" lIns="50750" spcFirstLastPara="1" rIns="50750" wrap="square" tIns="5075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64" name="Google Shape;164;p15"/>
          <p:cNvSpPr txBox="1"/>
          <p:nvPr>
            <p:ph idx="17" type="body"/>
          </p:nvPr>
        </p:nvSpPr>
        <p:spPr>
          <a:xfrm>
            <a:off x="6130440" y="5324400"/>
            <a:ext cx="3543480" cy="805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750" lIns="50750" spcFirstLastPara="1" rIns="50750" wrap="square" tIns="5075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65" name="Google Shape;165;p15"/>
          <p:cNvSpPr txBox="1"/>
          <p:nvPr>
            <p:ph idx="18" type="body"/>
          </p:nvPr>
        </p:nvSpPr>
        <p:spPr>
          <a:xfrm>
            <a:off x="6130440" y="6447600"/>
            <a:ext cx="3543480" cy="805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750" lIns="50750" spcFirstLastPara="1" rIns="50750" wrap="square" tIns="5075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66" name="Google Shape;166;p15"/>
          <p:cNvSpPr txBox="1"/>
          <p:nvPr>
            <p:ph idx="19" type="body"/>
          </p:nvPr>
        </p:nvSpPr>
        <p:spPr>
          <a:xfrm>
            <a:off x="1286640" y="658440"/>
            <a:ext cx="13895280" cy="1012680"/>
          </a:xfrm>
          <a:prstGeom prst="rect">
            <a:avLst/>
          </a:prstGeom>
          <a:noFill/>
          <a:ln>
            <a:noFill/>
          </a:ln>
        </p:spPr>
        <p:txBody>
          <a:bodyPr anchorCtr="0" anchor="t" bIns="50750" lIns="50750" spcFirstLastPara="1" rIns="50750" wrap="square" tIns="5075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67" name="Google Shape;167;p15"/>
          <p:cNvSpPr txBox="1"/>
          <p:nvPr>
            <p:ph idx="12" type="sldNum"/>
          </p:nvPr>
        </p:nvSpPr>
        <p:spPr>
          <a:xfrm>
            <a:off x="23430960" y="12928320"/>
            <a:ext cx="437040" cy="406080"/>
          </a:xfrm>
          <a:prstGeom prst="rect">
            <a:avLst/>
          </a:prstGeom>
          <a:noFill/>
          <a:ln>
            <a:noFill/>
          </a:ln>
        </p:spPr>
        <p:txBody>
          <a:bodyPr anchorCtr="0" anchor="b" bIns="50750" lIns="50750" spcFirstLastPara="1" rIns="50750" wrap="square" tIns="5075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buNone/>
              <a:defRPr b="0" i="0" sz="2000" u="none" cap="none" strike="noStrike">
                <a:solidFill>
                  <a:srgbClr val="50AB9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buNone/>
              <a:defRPr b="0" i="0" sz="2000" u="none" cap="none" strike="noStrike">
                <a:solidFill>
                  <a:srgbClr val="50AB9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buNone/>
              <a:defRPr b="0" i="0" sz="2000" u="none" cap="none" strike="noStrike">
                <a:solidFill>
                  <a:srgbClr val="50AB9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buNone/>
              <a:defRPr b="0" i="0" sz="2000" u="none" cap="none" strike="noStrike">
                <a:solidFill>
                  <a:srgbClr val="50AB9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buNone/>
              <a:defRPr b="0" i="0" sz="2000" u="none" cap="none" strike="noStrike">
                <a:solidFill>
                  <a:srgbClr val="50AB9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buNone/>
              <a:defRPr b="0" i="0" sz="2000" u="none" cap="none" strike="noStrike">
                <a:solidFill>
                  <a:srgbClr val="50AB9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buNone/>
              <a:defRPr b="0" i="0" sz="2000" u="none" cap="none" strike="noStrike">
                <a:solidFill>
                  <a:srgbClr val="50AB9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buNone/>
              <a:defRPr b="0" i="0" sz="2000" u="none" cap="none" strike="noStrike">
                <a:solidFill>
                  <a:srgbClr val="50AB9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buNone/>
              <a:defRPr b="0" i="0" sz="2000" u="none" cap="none" strike="noStrike">
                <a:solidFill>
                  <a:srgbClr val="50AB9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8" name="Google Shape;168;p15"/>
          <p:cNvSpPr txBox="1"/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8" name="Google Shape;218;p17"/>
          <p:cNvCxnSpPr/>
          <p:nvPr/>
        </p:nvCxnSpPr>
        <p:spPr>
          <a:xfrm>
            <a:off x="3304080" y="4493520"/>
            <a:ext cx="17672760" cy="0"/>
          </a:xfrm>
          <a:prstGeom prst="straightConnector1">
            <a:avLst/>
          </a:prstGeom>
          <a:noFill/>
          <a:ln cap="flat" cmpd="sng" w="254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219" name="Google Shape;219;p17"/>
          <p:cNvCxnSpPr/>
          <p:nvPr/>
        </p:nvCxnSpPr>
        <p:spPr>
          <a:xfrm>
            <a:off x="3304080" y="5818680"/>
            <a:ext cx="1767276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0" name="Google Shape;220;p17"/>
          <p:cNvCxnSpPr/>
          <p:nvPr/>
        </p:nvCxnSpPr>
        <p:spPr>
          <a:xfrm>
            <a:off x="3304080" y="6769440"/>
            <a:ext cx="1767276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1" name="Google Shape;221;p17"/>
          <p:cNvCxnSpPr/>
          <p:nvPr/>
        </p:nvCxnSpPr>
        <p:spPr>
          <a:xfrm>
            <a:off x="3304080" y="7788600"/>
            <a:ext cx="1767276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2" name="Google Shape;222;p17"/>
          <p:cNvCxnSpPr/>
          <p:nvPr/>
        </p:nvCxnSpPr>
        <p:spPr>
          <a:xfrm>
            <a:off x="3304080" y="8867520"/>
            <a:ext cx="1767276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3" name="Google Shape;223;p17"/>
          <p:cNvCxnSpPr/>
          <p:nvPr/>
        </p:nvCxnSpPr>
        <p:spPr>
          <a:xfrm>
            <a:off x="3304080" y="9897840"/>
            <a:ext cx="1767276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4" name="Google Shape;224;p17"/>
          <p:cNvCxnSpPr/>
          <p:nvPr/>
        </p:nvCxnSpPr>
        <p:spPr>
          <a:xfrm>
            <a:off x="3304080" y="10917000"/>
            <a:ext cx="1767276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5" name="Google Shape;225;p17"/>
          <p:cNvCxnSpPr/>
          <p:nvPr/>
        </p:nvCxnSpPr>
        <p:spPr>
          <a:xfrm>
            <a:off x="-21600" y="12673080"/>
            <a:ext cx="24427080" cy="0"/>
          </a:xfrm>
          <a:prstGeom prst="straightConnector1">
            <a:avLst/>
          </a:prstGeom>
          <a:noFill/>
          <a:ln cap="flat" cmpd="sng" w="25400">
            <a:solidFill>
              <a:srgbClr val="F2F2F1"/>
            </a:solidFill>
            <a:prstDash val="solid"/>
            <a:miter lim="8000"/>
            <a:headEnd len="sm" w="sm" type="none"/>
            <a:tailEnd len="sm" w="sm" type="none"/>
          </a:ln>
        </p:spPr>
      </p:cxnSp>
      <p:pic>
        <p:nvPicPr>
          <p:cNvPr descr="Image" id="226" name="Google Shape;226;p1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2653000" y="365760"/>
            <a:ext cx="1140120" cy="131832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17"/>
          <p:cNvSpPr/>
          <p:nvPr/>
        </p:nvSpPr>
        <p:spPr>
          <a:xfrm>
            <a:off x="-110520" y="2107080"/>
            <a:ext cx="24502320" cy="1166472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28" name="Google Shape;228;p17"/>
          <p:cNvCxnSpPr/>
          <p:nvPr/>
        </p:nvCxnSpPr>
        <p:spPr>
          <a:xfrm>
            <a:off x="-21600" y="12673080"/>
            <a:ext cx="24427080" cy="0"/>
          </a:xfrm>
          <a:prstGeom prst="straightConnector1">
            <a:avLst/>
          </a:prstGeom>
          <a:noFill/>
          <a:ln cap="flat" cmpd="sng" w="25400">
            <a:solidFill>
              <a:srgbClr val="006B64"/>
            </a:solidFill>
            <a:prstDash val="solid"/>
            <a:miter lim="8000"/>
            <a:headEnd len="sm" w="sm" type="none"/>
            <a:tailEnd len="sm" w="sm" type="none"/>
          </a:ln>
        </p:spPr>
      </p:cxnSp>
      <p:pic>
        <p:nvPicPr>
          <p:cNvPr descr="Image" id="229" name="Google Shape;229;p1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2653000" y="365760"/>
            <a:ext cx="1140120" cy="131832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17"/>
          <p:cNvSpPr txBox="1"/>
          <p:nvPr>
            <p:ph idx="1" type="body"/>
          </p:nvPr>
        </p:nvSpPr>
        <p:spPr>
          <a:xfrm>
            <a:off x="1206360" y="673200"/>
            <a:ext cx="21970800" cy="14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50750" lIns="50750" spcFirstLastPara="1" rIns="50750" wrap="square" tIns="5075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31" name="Google Shape;231;p17"/>
          <p:cNvSpPr txBox="1"/>
          <p:nvPr>
            <p:ph idx="2" type="body"/>
          </p:nvPr>
        </p:nvSpPr>
        <p:spPr>
          <a:xfrm>
            <a:off x="1206720" y="9123480"/>
            <a:ext cx="11094480" cy="805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750" lIns="50750" spcFirstLastPara="1" rIns="50750" wrap="square" tIns="5075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grpSp>
        <p:nvGrpSpPr>
          <p:cNvPr id="232" name="Google Shape;232;p17"/>
          <p:cNvGrpSpPr/>
          <p:nvPr/>
        </p:nvGrpSpPr>
        <p:grpSpPr>
          <a:xfrm>
            <a:off x="1384200" y="3236400"/>
            <a:ext cx="10906200" cy="7243200"/>
            <a:chOff x="1384200" y="3236400"/>
            <a:chExt cx="10906200" cy="7243200"/>
          </a:xfrm>
        </p:grpSpPr>
        <p:sp>
          <p:nvSpPr>
            <p:cNvPr id="233" name="Google Shape;233;p17"/>
            <p:cNvSpPr/>
            <p:nvPr/>
          </p:nvSpPr>
          <p:spPr>
            <a:xfrm>
              <a:off x="1384200" y="3236400"/>
              <a:ext cx="10906200" cy="7243200"/>
            </a:xfrm>
            <a:prstGeom prst="rect">
              <a:avLst/>
            </a:prstGeom>
            <a:solidFill>
              <a:srgbClr val="006B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17"/>
            <p:cNvSpPr/>
            <p:nvPr/>
          </p:nvSpPr>
          <p:spPr>
            <a:xfrm>
              <a:off x="6327360" y="6404400"/>
              <a:ext cx="993600" cy="4795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750" lIns="50750" spcFirstLastPara="1" rIns="50750" wrap="square" tIns="50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Image</a:t>
              </a:r>
              <a:endParaRPr b="0" i="0" sz="24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5" name="Google Shape;235;p17"/>
          <p:cNvSpPr txBox="1"/>
          <p:nvPr>
            <p:ph idx="3" type="body"/>
          </p:nvPr>
        </p:nvSpPr>
        <p:spPr>
          <a:xfrm>
            <a:off x="12742920" y="3235680"/>
            <a:ext cx="9300960" cy="7041240"/>
          </a:xfrm>
          <a:prstGeom prst="rect">
            <a:avLst/>
          </a:prstGeom>
          <a:noFill/>
          <a:ln>
            <a:noFill/>
          </a:ln>
        </p:spPr>
        <p:txBody>
          <a:bodyPr anchorCtr="0" anchor="t" bIns="50750" lIns="50750" spcFirstLastPara="1" rIns="50750" wrap="square" tIns="5075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36" name="Google Shape;236;p17"/>
          <p:cNvSpPr txBox="1"/>
          <p:nvPr>
            <p:ph idx="12" type="sldNum"/>
          </p:nvPr>
        </p:nvSpPr>
        <p:spPr>
          <a:xfrm>
            <a:off x="23431680" y="12928680"/>
            <a:ext cx="404640" cy="380520"/>
          </a:xfrm>
          <a:prstGeom prst="rect">
            <a:avLst/>
          </a:prstGeom>
          <a:noFill/>
          <a:ln>
            <a:noFill/>
          </a:ln>
        </p:spPr>
        <p:txBody>
          <a:bodyPr anchorCtr="0" anchor="b" bIns="50750" lIns="50750" spcFirstLastPara="1" rIns="50750" wrap="square" tIns="5075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buNone/>
              <a:defRPr b="0" i="0" sz="1800" u="none" cap="none" strike="noStrike">
                <a:solidFill>
                  <a:srgbClr val="50AB9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buNone/>
              <a:defRPr b="0" i="0" sz="1800" u="none" cap="none" strike="noStrike">
                <a:solidFill>
                  <a:srgbClr val="50AB9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buNone/>
              <a:defRPr b="0" i="0" sz="1800" u="none" cap="none" strike="noStrike">
                <a:solidFill>
                  <a:srgbClr val="50AB9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buNone/>
              <a:defRPr b="0" i="0" sz="1800" u="none" cap="none" strike="noStrike">
                <a:solidFill>
                  <a:srgbClr val="50AB9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buNone/>
              <a:defRPr b="0" i="0" sz="1800" u="none" cap="none" strike="noStrike">
                <a:solidFill>
                  <a:srgbClr val="50AB9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buNone/>
              <a:defRPr b="0" i="0" sz="1800" u="none" cap="none" strike="noStrike">
                <a:solidFill>
                  <a:srgbClr val="50AB9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buNone/>
              <a:defRPr b="0" i="0" sz="1800" u="none" cap="none" strike="noStrike">
                <a:solidFill>
                  <a:srgbClr val="50AB9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buNone/>
              <a:defRPr b="0" i="0" sz="1800" u="none" cap="none" strike="noStrike">
                <a:solidFill>
                  <a:srgbClr val="50AB9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buNone/>
              <a:defRPr b="0" i="0" sz="1800" u="none" cap="none" strike="noStrike">
                <a:solidFill>
                  <a:srgbClr val="50AB9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7" name="Google Shape;237;p17"/>
          <p:cNvSpPr txBox="1"/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7" name="Google Shape;287;p19"/>
          <p:cNvCxnSpPr/>
          <p:nvPr/>
        </p:nvCxnSpPr>
        <p:spPr>
          <a:xfrm>
            <a:off x="3304080" y="4493520"/>
            <a:ext cx="17672760" cy="0"/>
          </a:xfrm>
          <a:prstGeom prst="straightConnector1">
            <a:avLst/>
          </a:prstGeom>
          <a:noFill/>
          <a:ln cap="flat" cmpd="sng" w="254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288" name="Google Shape;288;p19"/>
          <p:cNvCxnSpPr/>
          <p:nvPr/>
        </p:nvCxnSpPr>
        <p:spPr>
          <a:xfrm>
            <a:off x="3304080" y="5818680"/>
            <a:ext cx="1767276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9" name="Google Shape;289;p19"/>
          <p:cNvCxnSpPr/>
          <p:nvPr/>
        </p:nvCxnSpPr>
        <p:spPr>
          <a:xfrm>
            <a:off x="3304080" y="6769440"/>
            <a:ext cx="1767276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0" name="Google Shape;290;p19"/>
          <p:cNvCxnSpPr/>
          <p:nvPr/>
        </p:nvCxnSpPr>
        <p:spPr>
          <a:xfrm>
            <a:off x="3304080" y="7788600"/>
            <a:ext cx="1767276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1" name="Google Shape;291;p19"/>
          <p:cNvCxnSpPr/>
          <p:nvPr/>
        </p:nvCxnSpPr>
        <p:spPr>
          <a:xfrm>
            <a:off x="3304080" y="8867520"/>
            <a:ext cx="1767276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2" name="Google Shape;292;p19"/>
          <p:cNvCxnSpPr/>
          <p:nvPr/>
        </p:nvCxnSpPr>
        <p:spPr>
          <a:xfrm>
            <a:off x="3304080" y="9897840"/>
            <a:ext cx="1767276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3" name="Google Shape;293;p19"/>
          <p:cNvCxnSpPr/>
          <p:nvPr/>
        </p:nvCxnSpPr>
        <p:spPr>
          <a:xfrm>
            <a:off x="3304080" y="10917000"/>
            <a:ext cx="1767276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4" name="Google Shape;294;p19"/>
          <p:cNvCxnSpPr/>
          <p:nvPr/>
        </p:nvCxnSpPr>
        <p:spPr>
          <a:xfrm>
            <a:off x="-21600" y="12673080"/>
            <a:ext cx="24427080" cy="0"/>
          </a:xfrm>
          <a:prstGeom prst="straightConnector1">
            <a:avLst/>
          </a:prstGeom>
          <a:noFill/>
          <a:ln cap="flat" cmpd="sng" w="25400">
            <a:solidFill>
              <a:srgbClr val="F2F2F1"/>
            </a:solidFill>
            <a:prstDash val="solid"/>
            <a:miter lim="8000"/>
            <a:headEnd len="sm" w="sm" type="none"/>
            <a:tailEnd len="sm" w="sm" type="none"/>
          </a:ln>
        </p:spPr>
      </p:cxnSp>
      <p:pic>
        <p:nvPicPr>
          <p:cNvPr descr="Image" id="295" name="Google Shape;295;p1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2653000" y="365760"/>
            <a:ext cx="1140120" cy="1318320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19"/>
          <p:cNvSpPr/>
          <p:nvPr/>
        </p:nvSpPr>
        <p:spPr>
          <a:xfrm>
            <a:off x="-110520" y="-5400"/>
            <a:ext cx="24502320" cy="13726440"/>
          </a:xfrm>
          <a:prstGeom prst="rect">
            <a:avLst/>
          </a:prstGeom>
          <a:solidFill>
            <a:srgbClr val="005D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19"/>
          <p:cNvSpPr txBox="1"/>
          <p:nvPr>
            <p:ph idx="1" type="body"/>
          </p:nvPr>
        </p:nvSpPr>
        <p:spPr>
          <a:xfrm>
            <a:off x="2995200" y="3349440"/>
            <a:ext cx="9281160" cy="8199360"/>
          </a:xfrm>
          <a:prstGeom prst="rect">
            <a:avLst/>
          </a:prstGeom>
          <a:noFill/>
          <a:ln>
            <a:noFill/>
          </a:ln>
        </p:spPr>
        <p:txBody>
          <a:bodyPr anchorCtr="0" anchor="t" bIns="122025" lIns="122025" spcFirstLastPara="1" rIns="122025" wrap="square" tIns="1220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98" name="Google Shape;298;p19"/>
          <p:cNvSpPr/>
          <p:nvPr/>
        </p:nvSpPr>
        <p:spPr>
          <a:xfrm>
            <a:off x="13651200" y="2881080"/>
            <a:ext cx="8053920" cy="795348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165240" rotWithShape="0" dir="5400000" dist="6336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19"/>
          <p:cNvSpPr/>
          <p:nvPr/>
        </p:nvSpPr>
        <p:spPr>
          <a:xfrm>
            <a:off x="16361640" y="3281760"/>
            <a:ext cx="2633400" cy="6340320"/>
          </a:xfrm>
          <a:prstGeom prst="rect">
            <a:avLst/>
          </a:prstGeom>
          <a:noFill/>
          <a:ln>
            <a:noFill/>
          </a:ln>
        </p:spPr>
        <p:txBody>
          <a:bodyPr anchorCtr="0" anchor="t" bIns="122025" lIns="122025" spcFirstLastPara="1" rIns="122025" wrap="square" tIns="1220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40000" u="none" cap="none" strike="noStrike">
                <a:solidFill>
                  <a:srgbClr val="FF9300"/>
                </a:solidFill>
                <a:latin typeface="Open Sans"/>
                <a:ea typeface="Open Sans"/>
                <a:cs typeface="Open Sans"/>
                <a:sym typeface="Open Sans"/>
              </a:rPr>
              <a:t>?</a:t>
            </a:r>
            <a:endParaRPr b="0" i="0" sz="40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19"/>
          <p:cNvSpPr txBox="1"/>
          <p:nvPr>
            <p:ph idx="2" type="body"/>
          </p:nvPr>
        </p:nvSpPr>
        <p:spPr>
          <a:xfrm>
            <a:off x="1359360" y="9123480"/>
            <a:ext cx="11094480" cy="805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750" lIns="50750" spcFirstLastPara="1" rIns="50750" wrap="square" tIns="5075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cxnSp>
        <p:nvCxnSpPr>
          <p:cNvPr id="301" name="Google Shape;301;p19"/>
          <p:cNvCxnSpPr/>
          <p:nvPr/>
        </p:nvCxnSpPr>
        <p:spPr>
          <a:xfrm>
            <a:off x="-21600" y="12673080"/>
            <a:ext cx="24427080" cy="0"/>
          </a:xfrm>
          <a:prstGeom prst="straightConnector1">
            <a:avLst/>
          </a:prstGeom>
          <a:noFill/>
          <a:ln cap="flat" cmpd="sng" w="254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cxnSp>
      <p:pic>
        <p:nvPicPr>
          <p:cNvPr descr="Image" id="302" name="Google Shape;302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645080" y="354240"/>
            <a:ext cx="1160280" cy="1341360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19"/>
          <p:cNvSpPr txBox="1"/>
          <p:nvPr>
            <p:ph idx="12" type="sldNum"/>
          </p:nvPr>
        </p:nvSpPr>
        <p:spPr>
          <a:xfrm>
            <a:off x="12001320" y="13080960"/>
            <a:ext cx="368280" cy="374400"/>
          </a:xfrm>
          <a:prstGeom prst="rect">
            <a:avLst/>
          </a:prstGeom>
          <a:noFill/>
          <a:ln>
            <a:noFill/>
          </a:ln>
        </p:spPr>
        <p:txBody>
          <a:bodyPr anchorCtr="0" anchor="b" bIns="50750" lIns="50750" spcFirstLastPara="1" rIns="50750" wrap="square" tIns="5075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4" name="Google Shape;304;p19"/>
          <p:cNvSpPr txBox="1"/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4" name="Google Shape;354;p21"/>
          <p:cNvCxnSpPr/>
          <p:nvPr/>
        </p:nvCxnSpPr>
        <p:spPr>
          <a:xfrm>
            <a:off x="3304080" y="4493520"/>
            <a:ext cx="17672760" cy="0"/>
          </a:xfrm>
          <a:prstGeom prst="straightConnector1">
            <a:avLst/>
          </a:prstGeom>
          <a:noFill/>
          <a:ln cap="flat" cmpd="sng" w="254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355" name="Google Shape;355;p21"/>
          <p:cNvCxnSpPr/>
          <p:nvPr/>
        </p:nvCxnSpPr>
        <p:spPr>
          <a:xfrm>
            <a:off x="3304080" y="5818680"/>
            <a:ext cx="1767276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6" name="Google Shape;356;p21"/>
          <p:cNvCxnSpPr/>
          <p:nvPr/>
        </p:nvCxnSpPr>
        <p:spPr>
          <a:xfrm>
            <a:off x="3304080" y="6769440"/>
            <a:ext cx="1767276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7" name="Google Shape;357;p21"/>
          <p:cNvCxnSpPr/>
          <p:nvPr/>
        </p:nvCxnSpPr>
        <p:spPr>
          <a:xfrm>
            <a:off x="3304080" y="7788600"/>
            <a:ext cx="1767276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8" name="Google Shape;358;p21"/>
          <p:cNvCxnSpPr/>
          <p:nvPr/>
        </p:nvCxnSpPr>
        <p:spPr>
          <a:xfrm>
            <a:off x="3304080" y="8867520"/>
            <a:ext cx="1767276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9" name="Google Shape;359;p21"/>
          <p:cNvCxnSpPr/>
          <p:nvPr/>
        </p:nvCxnSpPr>
        <p:spPr>
          <a:xfrm>
            <a:off x="3304080" y="9897840"/>
            <a:ext cx="1767276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60" name="Google Shape;360;p21"/>
          <p:cNvCxnSpPr/>
          <p:nvPr/>
        </p:nvCxnSpPr>
        <p:spPr>
          <a:xfrm>
            <a:off x="3304080" y="10917000"/>
            <a:ext cx="1767276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61" name="Google Shape;361;p21"/>
          <p:cNvCxnSpPr/>
          <p:nvPr/>
        </p:nvCxnSpPr>
        <p:spPr>
          <a:xfrm>
            <a:off x="-21600" y="12673080"/>
            <a:ext cx="24427080" cy="0"/>
          </a:xfrm>
          <a:prstGeom prst="straightConnector1">
            <a:avLst/>
          </a:prstGeom>
          <a:noFill/>
          <a:ln cap="flat" cmpd="sng" w="25400">
            <a:solidFill>
              <a:srgbClr val="F2F2F1"/>
            </a:solidFill>
            <a:prstDash val="solid"/>
            <a:miter lim="8000"/>
            <a:headEnd len="sm" w="sm" type="none"/>
            <a:tailEnd len="sm" w="sm" type="none"/>
          </a:ln>
        </p:spPr>
      </p:cxnSp>
      <p:pic>
        <p:nvPicPr>
          <p:cNvPr descr="Image" id="362" name="Google Shape;362;p2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2653000" y="365760"/>
            <a:ext cx="1140120" cy="13183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Stock-508856160.jpg" id="363" name="Google Shape;363;p21"/>
          <p:cNvPicPr preferRelativeResize="0"/>
          <p:nvPr/>
        </p:nvPicPr>
        <p:blipFill rotWithShape="1">
          <a:blip r:embed="rId2">
            <a:alphaModFix/>
          </a:blip>
          <a:srcRect b="2949" l="0" r="0" t="2949"/>
          <a:stretch/>
        </p:blipFill>
        <p:spPr>
          <a:xfrm>
            <a:off x="0" y="0"/>
            <a:ext cx="24383520" cy="137156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364" name="Google Shape;364;p21"/>
          <p:cNvPicPr preferRelativeResize="0"/>
          <p:nvPr/>
        </p:nvPicPr>
        <p:blipFill rotWithShape="1">
          <a:blip r:embed="rId3">
            <a:alphaModFix amt="84000"/>
          </a:blip>
          <a:srcRect b="0" l="0" r="0" t="3304"/>
          <a:stretch/>
        </p:blipFill>
        <p:spPr>
          <a:xfrm>
            <a:off x="0" y="0"/>
            <a:ext cx="24383520" cy="13715640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21"/>
          <p:cNvSpPr txBox="1"/>
          <p:nvPr>
            <p:ph idx="1" type="body"/>
          </p:nvPr>
        </p:nvSpPr>
        <p:spPr>
          <a:xfrm>
            <a:off x="3534840" y="2495160"/>
            <a:ext cx="17703720" cy="805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750" lIns="50750" spcFirstLastPara="1" rIns="50750" wrap="square" tIns="5075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66" name="Google Shape;366;p21"/>
          <p:cNvSpPr txBox="1"/>
          <p:nvPr>
            <p:ph idx="2" type="body"/>
          </p:nvPr>
        </p:nvSpPr>
        <p:spPr>
          <a:xfrm>
            <a:off x="1359360" y="9123480"/>
            <a:ext cx="11094480" cy="805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750" lIns="50750" spcFirstLastPara="1" rIns="50750" wrap="square" tIns="5075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cxnSp>
        <p:nvCxnSpPr>
          <p:cNvPr id="367" name="Google Shape;367;p21"/>
          <p:cNvCxnSpPr/>
          <p:nvPr/>
        </p:nvCxnSpPr>
        <p:spPr>
          <a:xfrm>
            <a:off x="-21600" y="12673080"/>
            <a:ext cx="24427080" cy="0"/>
          </a:xfrm>
          <a:prstGeom prst="straightConnector1">
            <a:avLst/>
          </a:prstGeom>
          <a:noFill/>
          <a:ln cap="flat" cmpd="sng" w="254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cxnSp>
      <p:grpSp>
        <p:nvGrpSpPr>
          <p:cNvPr id="368" name="Google Shape;368;p21"/>
          <p:cNvGrpSpPr/>
          <p:nvPr/>
        </p:nvGrpSpPr>
        <p:grpSpPr>
          <a:xfrm>
            <a:off x="1236600" y="1035720"/>
            <a:ext cx="6706080" cy="1692720"/>
            <a:chOff x="1236600" y="1035720"/>
            <a:chExt cx="6706080" cy="1692720"/>
          </a:xfrm>
        </p:grpSpPr>
        <p:pic>
          <p:nvPicPr>
            <p:cNvPr descr="Image" id="369" name="Google Shape;369;p2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236600" y="1035720"/>
              <a:ext cx="4230000" cy="16927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" id="370" name="Google Shape;370;p2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731920" y="1460880"/>
              <a:ext cx="2210760" cy="907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71" name="Google Shape;371;p21"/>
          <p:cNvSpPr txBox="1"/>
          <p:nvPr>
            <p:ph idx="12" type="sldNum"/>
          </p:nvPr>
        </p:nvSpPr>
        <p:spPr>
          <a:xfrm>
            <a:off x="23414400" y="12964680"/>
            <a:ext cx="368280" cy="374400"/>
          </a:xfrm>
          <a:prstGeom prst="rect">
            <a:avLst/>
          </a:prstGeom>
          <a:noFill/>
          <a:ln>
            <a:noFill/>
          </a:ln>
        </p:spPr>
        <p:txBody>
          <a:bodyPr anchorCtr="0" anchor="b" bIns="50750" lIns="50750" spcFirstLastPara="1" rIns="50750" wrap="square" tIns="5075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2" name="Google Shape;372;p21"/>
          <p:cNvSpPr txBox="1"/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1"/>
          <p:cNvSpPr txBox="1"/>
          <p:nvPr/>
        </p:nvSpPr>
        <p:spPr>
          <a:xfrm>
            <a:off x="10367640" y="4174200"/>
            <a:ext cx="12445200" cy="2412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750" lIns="50750" spcFirstLastPara="1" rIns="50750" wrap="square" tIns="50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7500" u="none" cap="none" strike="noStrike">
                <a:solidFill>
                  <a:srgbClr val="006C65"/>
                </a:solidFill>
                <a:latin typeface="Verdana"/>
                <a:ea typeface="Verdana"/>
                <a:cs typeface="Verdana"/>
                <a:sym typeface="Verdana"/>
              </a:rPr>
              <a:t>Address Policy WG</a:t>
            </a:r>
            <a:endParaRPr b="0" i="0" sz="7500" u="none" cap="none" strike="noStrike">
              <a:solidFill>
                <a:srgbClr val="006C6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26" name="Google Shape;426;p1"/>
          <p:cNvSpPr txBox="1"/>
          <p:nvPr/>
        </p:nvSpPr>
        <p:spPr>
          <a:xfrm>
            <a:off x="10426680" y="7670880"/>
            <a:ext cx="10764720" cy="812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750" lIns="50750" spcFirstLastPara="1" rIns="50750" wrap="square" tIns="507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46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Agenda</a:t>
            </a:r>
            <a:endParaRPr b="0" i="0" sz="4600" u="none" cap="none" strike="noStrike">
              <a:solidFill>
                <a:srgbClr val="006C6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27" name="Google Shape;427;p1"/>
          <p:cNvSpPr txBox="1"/>
          <p:nvPr/>
        </p:nvSpPr>
        <p:spPr>
          <a:xfrm>
            <a:off x="10460880" y="12186720"/>
            <a:ext cx="11094480" cy="609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750" lIns="50750" spcFirstLastPara="1" rIns="50750" wrap="square" tIns="50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300" u="none" cap="none" strike="noStrike">
                <a:solidFill>
                  <a:srgbClr val="16E7CF"/>
                </a:solidFill>
                <a:latin typeface="Arial"/>
                <a:ea typeface="Arial"/>
                <a:cs typeface="Arial"/>
                <a:sym typeface="Arial"/>
              </a:rPr>
              <a:t>Alex Le Heux, Erik Bais, Leo Vegoda</a:t>
            </a:r>
            <a:r>
              <a:rPr b="0" i="0" lang="en-GB" sz="3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| RIPE 88 | May 2024</a:t>
            </a:r>
            <a:endParaRPr b="0" i="0" sz="3300" u="none" cap="none" strike="noStrike">
              <a:solidFill>
                <a:srgbClr val="006C6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10"/>
          <p:cNvSpPr txBox="1"/>
          <p:nvPr/>
        </p:nvSpPr>
        <p:spPr>
          <a:xfrm>
            <a:off x="3534840" y="4929840"/>
            <a:ext cx="17703720" cy="3187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750" lIns="50750" spcFirstLastPara="1" rIns="50750" wrap="square" tIns="50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00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THANK </a:t>
            </a:r>
            <a:r>
              <a:rPr b="1" i="0" lang="en-GB" sz="20000" u="none" cap="none" strike="noStrike">
                <a:solidFill>
                  <a:srgbClr val="16E7CF"/>
                </a:solidFill>
                <a:latin typeface="Verdana"/>
                <a:ea typeface="Verdana"/>
                <a:cs typeface="Verdana"/>
                <a:sym typeface="Verdana"/>
              </a:rPr>
              <a:t>YOU</a:t>
            </a:r>
            <a:endParaRPr b="0" i="0" sz="20000" u="none" cap="none" strike="noStrike">
              <a:solidFill>
                <a:srgbClr val="006C6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19" name="Google Shape;519;p10"/>
          <p:cNvSpPr txBox="1"/>
          <p:nvPr/>
        </p:nvSpPr>
        <p:spPr>
          <a:xfrm>
            <a:off x="1359360" y="12910680"/>
            <a:ext cx="11094480" cy="48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750" lIns="50750" spcFirstLastPara="1" rIns="50750" wrap="square" tIns="50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5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Alex Le Heux, Erik Bais, Leo Vegoda | RIPE 88 | May 2024</a:t>
            </a:r>
            <a:endParaRPr b="0" i="0" sz="2500" u="none" cap="none" strike="noStrike">
              <a:solidFill>
                <a:srgbClr val="006C6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2"/>
          <p:cNvSpPr txBox="1"/>
          <p:nvPr/>
        </p:nvSpPr>
        <p:spPr>
          <a:xfrm>
            <a:off x="1206360" y="673200"/>
            <a:ext cx="21970800" cy="14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50750" lIns="50750" spcFirstLastPara="1" rIns="50750" wrap="square" tIns="5075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6000" u="none" cap="none" strike="noStrike">
                <a:solidFill>
                  <a:srgbClr val="005D63"/>
                </a:solidFill>
                <a:latin typeface="Verdana"/>
                <a:ea typeface="Verdana"/>
                <a:cs typeface="Verdana"/>
                <a:sym typeface="Verdana"/>
              </a:rPr>
              <a:t>Welcome</a:t>
            </a:r>
            <a:endParaRPr b="0" i="0" sz="6000" u="none" cap="none" strike="noStrike">
              <a:solidFill>
                <a:srgbClr val="006C6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33" name="Google Shape;433;p2"/>
          <p:cNvSpPr txBox="1"/>
          <p:nvPr/>
        </p:nvSpPr>
        <p:spPr>
          <a:xfrm>
            <a:off x="1206720" y="12910680"/>
            <a:ext cx="11094480" cy="48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750" lIns="50750" spcFirstLastPara="1" rIns="50750" wrap="square" tIns="50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500" u="none" cap="none" strike="noStrike">
                <a:solidFill>
                  <a:srgbClr val="006C65"/>
                </a:solidFill>
                <a:latin typeface="Verdana"/>
                <a:ea typeface="Verdana"/>
                <a:cs typeface="Verdana"/>
                <a:sym typeface="Verdana"/>
              </a:rPr>
              <a:t>Alex Le Heux, Erik Bais, Leo Vegoda | RIPE 88 | May 2024</a:t>
            </a:r>
            <a:endParaRPr b="0" i="0" sz="2500" u="none" cap="none" strike="noStrike">
              <a:solidFill>
                <a:srgbClr val="006C6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34" name="Google Shape;434;p2"/>
          <p:cNvSpPr txBox="1"/>
          <p:nvPr/>
        </p:nvSpPr>
        <p:spPr>
          <a:xfrm>
            <a:off x="1206360" y="2729880"/>
            <a:ext cx="20707200" cy="8255520"/>
          </a:xfrm>
          <a:prstGeom prst="rect">
            <a:avLst/>
          </a:prstGeom>
          <a:noFill/>
          <a:ln>
            <a:noFill/>
          </a:ln>
        </p:spPr>
        <p:txBody>
          <a:bodyPr anchorCtr="0" anchor="t" bIns="50750" lIns="50750" spcFirstLastPara="1" rIns="50750" wrap="square" tIns="50750">
            <a:noAutofit/>
          </a:bodyPr>
          <a:lstStyle/>
          <a:p>
            <a:pPr indent="-609120" lvl="0" marL="6094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7100"/>
              </a:buClr>
              <a:buSzPts val="4600"/>
              <a:buFont typeface="Noto Sans Symbols"/>
              <a:buChar char="∙"/>
            </a:pPr>
            <a:r>
              <a:rPr b="0" i="0" lang="en-GB" sz="4600" u="none" cap="none" strike="noStrike">
                <a:solidFill>
                  <a:srgbClr val="006C65"/>
                </a:solidFill>
                <a:latin typeface="Verdana"/>
                <a:ea typeface="Verdana"/>
                <a:cs typeface="Verdana"/>
                <a:sym typeface="Verdana"/>
              </a:rPr>
              <a:t>This is a hybrid session</a:t>
            </a:r>
            <a:endParaRPr b="0" i="0" sz="4600" u="none" cap="none" strike="noStrike">
              <a:solidFill>
                <a:srgbClr val="006C65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609120" lvl="0" marL="609480" marR="0" rtl="0" algn="l">
              <a:lnSpc>
                <a:spcPct val="90000"/>
              </a:lnSpc>
              <a:spcBef>
                <a:spcPts val="4501"/>
              </a:spcBef>
              <a:spcAft>
                <a:spcPts val="0"/>
              </a:spcAft>
              <a:buClr>
                <a:srgbClr val="F27100"/>
              </a:buClr>
              <a:buSzPts val="4600"/>
              <a:buFont typeface="Noto Sans Symbols"/>
              <a:buChar char="∙"/>
            </a:pPr>
            <a:r>
              <a:rPr b="0" i="0" lang="en-GB" sz="4600" u="none" cap="none" strike="noStrike">
                <a:solidFill>
                  <a:srgbClr val="006C65"/>
                </a:solidFill>
                <a:latin typeface="Verdana"/>
                <a:ea typeface="Verdana"/>
                <a:cs typeface="Verdana"/>
                <a:sym typeface="Verdana"/>
              </a:rPr>
              <a:t>You can participate over Meetecho and in person</a:t>
            </a:r>
            <a:endParaRPr b="0" i="0" sz="4600" u="none" cap="none" strike="noStrike">
              <a:solidFill>
                <a:srgbClr val="006C6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35" name="Google Shape;435;p2"/>
          <p:cNvSpPr txBox="1"/>
          <p:nvPr/>
        </p:nvSpPr>
        <p:spPr>
          <a:xfrm>
            <a:off x="23431680" y="12958200"/>
            <a:ext cx="431640" cy="380520"/>
          </a:xfrm>
          <a:prstGeom prst="rect">
            <a:avLst/>
          </a:prstGeom>
          <a:noFill/>
          <a:ln>
            <a:noFill/>
          </a:ln>
        </p:spPr>
        <p:txBody>
          <a:bodyPr anchorCtr="0" anchor="b" bIns="50750" lIns="50750" spcFirstLastPara="1" rIns="50750" wrap="square" tIns="507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800" u="none" cap="none" strike="noStrike">
                <a:solidFill>
                  <a:srgbClr val="50AB9F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b="0" i="0" sz="1800" u="none" cap="none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3"/>
          <p:cNvSpPr txBox="1"/>
          <p:nvPr/>
        </p:nvSpPr>
        <p:spPr>
          <a:xfrm>
            <a:off x="1206360" y="673200"/>
            <a:ext cx="21970800" cy="14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50750" lIns="50750" spcFirstLastPara="1" rIns="50750" wrap="square" tIns="5075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6000" u="none" cap="none" strike="noStrike">
                <a:solidFill>
                  <a:srgbClr val="005D63"/>
                </a:solidFill>
                <a:latin typeface="Verdana"/>
                <a:ea typeface="Verdana"/>
                <a:cs typeface="Verdana"/>
                <a:sym typeface="Verdana"/>
              </a:rPr>
              <a:t>Code of Conduct</a:t>
            </a:r>
            <a:endParaRPr b="0" i="0" sz="6000" u="none" cap="none" strike="noStrike">
              <a:solidFill>
                <a:srgbClr val="006C6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41" name="Google Shape;441;p3"/>
          <p:cNvSpPr txBox="1"/>
          <p:nvPr/>
        </p:nvSpPr>
        <p:spPr>
          <a:xfrm>
            <a:off x="1206720" y="12910680"/>
            <a:ext cx="11094480" cy="48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750" lIns="50750" spcFirstLastPara="1" rIns="50750" wrap="square" tIns="50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500" u="none" cap="none" strike="noStrike">
                <a:solidFill>
                  <a:srgbClr val="006C65"/>
                </a:solidFill>
                <a:latin typeface="Verdana"/>
                <a:ea typeface="Verdana"/>
                <a:cs typeface="Verdana"/>
                <a:sym typeface="Verdana"/>
              </a:rPr>
              <a:t>Alex Le Heux, Erik Bais, Leo Vegoda | RIPE 88 | May 2024</a:t>
            </a:r>
            <a:endParaRPr b="0" i="0" sz="2500" u="none" cap="none" strike="noStrike">
              <a:solidFill>
                <a:srgbClr val="006C6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42" name="Google Shape;442;p3"/>
          <p:cNvSpPr txBox="1"/>
          <p:nvPr/>
        </p:nvSpPr>
        <p:spPr>
          <a:xfrm>
            <a:off x="1206360" y="2729880"/>
            <a:ext cx="20707200" cy="8255520"/>
          </a:xfrm>
          <a:prstGeom prst="rect">
            <a:avLst/>
          </a:prstGeom>
          <a:noFill/>
          <a:ln>
            <a:noFill/>
          </a:ln>
        </p:spPr>
        <p:txBody>
          <a:bodyPr anchorCtr="0" anchor="t" bIns="50750" lIns="50750" spcFirstLastPara="1" rIns="50750" wrap="square" tIns="50750">
            <a:noAutofit/>
          </a:bodyPr>
          <a:lstStyle/>
          <a:p>
            <a:pPr indent="-609120" lvl="0" marL="6094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7100"/>
              </a:buClr>
              <a:buSzPts val="4600"/>
              <a:buFont typeface="Noto Sans Symbols"/>
              <a:buChar char="∙"/>
            </a:pPr>
            <a:r>
              <a:rPr b="0" i="0" lang="en-GB" sz="4600" u="none" cap="none" strike="noStrike">
                <a:solidFill>
                  <a:srgbClr val="006C65"/>
                </a:solidFill>
                <a:latin typeface="Verdana"/>
                <a:ea typeface="Verdana"/>
                <a:cs typeface="Verdana"/>
                <a:sym typeface="Verdana"/>
              </a:rPr>
              <a:t>Our Code of Conduct is designed to make everyone feel welcome</a:t>
            </a:r>
            <a:endParaRPr b="0" i="0" sz="4600" u="none" cap="none" strike="noStrike">
              <a:solidFill>
                <a:srgbClr val="006C65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609120" lvl="0" marL="609480" marR="0" rtl="0" algn="l">
              <a:lnSpc>
                <a:spcPct val="90000"/>
              </a:lnSpc>
              <a:spcBef>
                <a:spcPts val="4501"/>
              </a:spcBef>
              <a:spcAft>
                <a:spcPts val="0"/>
              </a:spcAft>
              <a:buClr>
                <a:srgbClr val="F27100"/>
              </a:buClr>
              <a:buSzPts val="4600"/>
              <a:buFont typeface="Noto Sans Symbols"/>
              <a:buChar char="∙"/>
            </a:pPr>
            <a:r>
              <a:rPr b="0" i="0" lang="en-GB" sz="4600" u="none" cap="none" strike="noStrike">
                <a:solidFill>
                  <a:srgbClr val="006C65"/>
                </a:solidFill>
                <a:latin typeface="Verdana"/>
                <a:ea typeface="Verdana"/>
                <a:cs typeface="Verdana"/>
                <a:sym typeface="Verdana"/>
              </a:rPr>
              <a:t>Please be polite to others and treat them with respect</a:t>
            </a:r>
            <a:endParaRPr b="0" i="0" sz="4600" u="none" cap="none" strike="noStrike">
              <a:solidFill>
                <a:srgbClr val="006C6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43" name="Google Shape;443;p3"/>
          <p:cNvSpPr txBox="1"/>
          <p:nvPr/>
        </p:nvSpPr>
        <p:spPr>
          <a:xfrm>
            <a:off x="23431680" y="12958200"/>
            <a:ext cx="431640" cy="380520"/>
          </a:xfrm>
          <a:prstGeom prst="rect">
            <a:avLst/>
          </a:prstGeom>
          <a:noFill/>
          <a:ln>
            <a:noFill/>
          </a:ln>
        </p:spPr>
        <p:txBody>
          <a:bodyPr anchorCtr="0" anchor="b" bIns="50750" lIns="50750" spcFirstLastPara="1" rIns="50750" wrap="square" tIns="507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800" u="none" cap="none" strike="noStrike">
                <a:solidFill>
                  <a:srgbClr val="50AB9F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b="0" i="0" sz="1800" u="none" cap="none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4"/>
          <p:cNvSpPr txBox="1"/>
          <p:nvPr/>
        </p:nvSpPr>
        <p:spPr>
          <a:xfrm>
            <a:off x="1206360" y="673200"/>
            <a:ext cx="21970800" cy="14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50750" lIns="50750" spcFirstLastPara="1" rIns="50750" wrap="square" tIns="5075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6000" u="none" cap="none" strike="noStrike">
                <a:solidFill>
                  <a:srgbClr val="005D63"/>
                </a:solidFill>
                <a:latin typeface="Verdana"/>
                <a:ea typeface="Verdana"/>
                <a:cs typeface="Verdana"/>
                <a:sym typeface="Verdana"/>
              </a:rPr>
              <a:t>Thanks to Scribes</a:t>
            </a:r>
            <a:endParaRPr b="0" i="0" sz="6000" u="none" cap="none" strike="noStrike">
              <a:solidFill>
                <a:srgbClr val="006C6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49" name="Google Shape;449;p4"/>
          <p:cNvSpPr txBox="1"/>
          <p:nvPr/>
        </p:nvSpPr>
        <p:spPr>
          <a:xfrm>
            <a:off x="1206720" y="12910680"/>
            <a:ext cx="11094480" cy="48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750" lIns="50750" spcFirstLastPara="1" rIns="50750" wrap="square" tIns="50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500" u="none" cap="none" strike="noStrike">
                <a:solidFill>
                  <a:srgbClr val="006C65"/>
                </a:solidFill>
                <a:latin typeface="Verdana"/>
                <a:ea typeface="Verdana"/>
                <a:cs typeface="Verdana"/>
                <a:sym typeface="Verdana"/>
              </a:rPr>
              <a:t>Alex Le Heux, Erik Bais, Leo Vegoda | RIPE 88 | May 2024</a:t>
            </a:r>
            <a:endParaRPr b="0" i="0" sz="2500" u="none" cap="none" strike="noStrike">
              <a:solidFill>
                <a:srgbClr val="006C6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50" name="Google Shape;450;p4"/>
          <p:cNvSpPr txBox="1"/>
          <p:nvPr/>
        </p:nvSpPr>
        <p:spPr>
          <a:xfrm>
            <a:off x="1206360" y="2729880"/>
            <a:ext cx="20707200" cy="8255520"/>
          </a:xfrm>
          <a:prstGeom prst="rect">
            <a:avLst/>
          </a:prstGeom>
          <a:noFill/>
          <a:ln>
            <a:noFill/>
          </a:ln>
        </p:spPr>
        <p:txBody>
          <a:bodyPr anchorCtr="0" anchor="t" bIns="50750" lIns="50750" spcFirstLastPara="1" rIns="50750" wrap="square" tIns="50750">
            <a:noAutofit/>
          </a:bodyPr>
          <a:lstStyle/>
          <a:p>
            <a:pPr indent="-609120" lvl="0" marL="6094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7100"/>
              </a:buClr>
              <a:buSzPts val="4600"/>
              <a:buFont typeface="Noto Sans Symbols"/>
              <a:buChar char="∙"/>
            </a:pPr>
            <a:r>
              <a:rPr b="0" i="0" lang="en-GB" sz="4600" u="none" cap="none" strike="noStrike">
                <a:solidFill>
                  <a:srgbClr val="006C65"/>
                </a:solidFill>
                <a:latin typeface="Verdana"/>
                <a:ea typeface="Verdana"/>
                <a:cs typeface="Verdana"/>
                <a:sym typeface="Verdana"/>
              </a:rPr>
              <a:t>Thanks to out stenographers and scribes, who’ll keep records of our session</a:t>
            </a:r>
            <a:endParaRPr b="0" i="0" sz="4600" u="none" cap="none" strike="noStrike">
              <a:solidFill>
                <a:srgbClr val="006C6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51" name="Google Shape;451;p4"/>
          <p:cNvSpPr txBox="1"/>
          <p:nvPr/>
        </p:nvSpPr>
        <p:spPr>
          <a:xfrm>
            <a:off x="23431680" y="12958200"/>
            <a:ext cx="431640" cy="380520"/>
          </a:xfrm>
          <a:prstGeom prst="rect">
            <a:avLst/>
          </a:prstGeom>
          <a:noFill/>
          <a:ln>
            <a:noFill/>
          </a:ln>
        </p:spPr>
        <p:txBody>
          <a:bodyPr anchorCtr="0" anchor="b" bIns="50750" lIns="50750" spcFirstLastPara="1" rIns="50750" wrap="square" tIns="507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800" u="none" cap="none" strike="noStrike">
                <a:solidFill>
                  <a:srgbClr val="50AB9F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b="0" i="0" sz="1800" u="none" cap="none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5"/>
          <p:cNvSpPr txBox="1"/>
          <p:nvPr/>
        </p:nvSpPr>
        <p:spPr>
          <a:xfrm>
            <a:off x="1206360" y="673200"/>
            <a:ext cx="21970800" cy="14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50750" lIns="50750" spcFirstLastPara="1" rIns="50750" wrap="square" tIns="5075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6000" u="none" cap="none" strike="noStrike">
                <a:solidFill>
                  <a:srgbClr val="005D63"/>
                </a:solidFill>
                <a:latin typeface="Verdana"/>
                <a:ea typeface="Verdana"/>
                <a:cs typeface="Verdana"/>
                <a:sym typeface="Verdana"/>
              </a:rPr>
              <a:t>Minutes from RIPE 87</a:t>
            </a:r>
            <a:endParaRPr b="0" i="0" sz="6000" u="none" cap="none" strike="noStrike">
              <a:solidFill>
                <a:srgbClr val="006C6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57" name="Google Shape;457;p5"/>
          <p:cNvSpPr txBox="1"/>
          <p:nvPr/>
        </p:nvSpPr>
        <p:spPr>
          <a:xfrm>
            <a:off x="1206720" y="12910680"/>
            <a:ext cx="11094480" cy="48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750" lIns="50750" spcFirstLastPara="1" rIns="50750" wrap="square" tIns="50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500" u="none" cap="none" strike="noStrike">
                <a:solidFill>
                  <a:srgbClr val="006C65"/>
                </a:solidFill>
                <a:latin typeface="Verdana"/>
                <a:ea typeface="Verdana"/>
                <a:cs typeface="Verdana"/>
                <a:sym typeface="Verdana"/>
              </a:rPr>
              <a:t>Alex Le Heux, Erik Bais, Leo Vegoda | RIPE 88 | May 2024</a:t>
            </a:r>
            <a:endParaRPr b="0" i="0" sz="2500" u="none" cap="none" strike="noStrike">
              <a:solidFill>
                <a:srgbClr val="006C6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58" name="Google Shape;458;p5"/>
          <p:cNvSpPr txBox="1"/>
          <p:nvPr/>
        </p:nvSpPr>
        <p:spPr>
          <a:xfrm>
            <a:off x="1206360" y="2729880"/>
            <a:ext cx="9053640" cy="8255520"/>
          </a:xfrm>
          <a:prstGeom prst="rect">
            <a:avLst/>
          </a:prstGeom>
          <a:noFill/>
          <a:ln>
            <a:noFill/>
          </a:ln>
        </p:spPr>
        <p:txBody>
          <a:bodyPr anchorCtr="0" anchor="t" bIns="50750" lIns="50750" spcFirstLastPara="1" rIns="50750" wrap="square" tIns="50750">
            <a:noAutofit/>
          </a:bodyPr>
          <a:lstStyle/>
          <a:p>
            <a:pPr indent="-609120" lvl="0" marL="6094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7100"/>
              </a:buClr>
              <a:buSzPts val="4600"/>
              <a:buFont typeface="Noto Sans Symbols"/>
              <a:buChar char="∙"/>
            </a:pPr>
            <a:r>
              <a:rPr b="0" i="0" lang="en-GB" sz="4600" u="none" cap="none" strike="noStrike">
                <a:solidFill>
                  <a:srgbClr val="006C65"/>
                </a:solidFill>
                <a:latin typeface="Verdana"/>
                <a:ea typeface="Verdana"/>
                <a:cs typeface="Verdana"/>
                <a:sym typeface="Verdana"/>
              </a:rPr>
              <a:t>Published in January</a:t>
            </a:r>
            <a:endParaRPr b="0" i="0" sz="4600" u="none" cap="none" strike="noStrike">
              <a:solidFill>
                <a:srgbClr val="006C65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609120" lvl="0" marL="609480" marR="0" rtl="0" algn="l">
              <a:lnSpc>
                <a:spcPct val="90000"/>
              </a:lnSpc>
              <a:spcBef>
                <a:spcPts val="4501"/>
              </a:spcBef>
              <a:spcAft>
                <a:spcPts val="0"/>
              </a:spcAft>
              <a:buClr>
                <a:srgbClr val="F27100"/>
              </a:buClr>
              <a:buSzPts val="4600"/>
              <a:buFont typeface="Noto Sans Symbols"/>
              <a:buChar char="∙"/>
            </a:pPr>
            <a:r>
              <a:rPr b="0" i="0" lang="en-GB" sz="4600" u="none" cap="none" strike="noStrike">
                <a:solidFill>
                  <a:srgbClr val="006C65"/>
                </a:solidFill>
                <a:latin typeface="Verdana"/>
                <a:ea typeface="Verdana"/>
                <a:cs typeface="Verdana"/>
                <a:sym typeface="Verdana"/>
              </a:rPr>
              <a:t>No comments</a:t>
            </a:r>
            <a:endParaRPr b="0" i="0" sz="4600" u="none" cap="none" strike="noStrike">
              <a:solidFill>
                <a:srgbClr val="006C65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609120" lvl="0" marL="609480" marR="0" rtl="0" algn="l">
              <a:lnSpc>
                <a:spcPct val="90000"/>
              </a:lnSpc>
              <a:spcBef>
                <a:spcPts val="4501"/>
              </a:spcBef>
              <a:spcAft>
                <a:spcPts val="0"/>
              </a:spcAft>
              <a:buClr>
                <a:srgbClr val="F27100"/>
              </a:buClr>
              <a:buSzPts val="4600"/>
              <a:buFont typeface="Noto Sans Symbols"/>
              <a:buChar char="∙"/>
            </a:pPr>
            <a:r>
              <a:rPr b="0" i="0" lang="en-GB" sz="4600" u="none" cap="none" strike="noStrike">
                <a:solidFill>
                  <a:srgbClr val="006C65"/>
                </a:solidFill>
                <a:latin typeface="Verdana"/>
                <a:ea typeface="Verdana"/>
                <a:cs typeface="Verdana"/>
                <a:sym typeface="Verdana"/>
              </a:rPr>
              <a:t>Can we accept them?</a:t>
            </a:r>
            <a:endParaRPr b="0" i="0" sz="4600" u="none" cap="none" strike="noStrike">
              <a:solidFill>
                <a:srgbClr val="006C6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59" name="Google Shape;459;p5"/>
          <p:cNvSpPr txBox="1"/>
          <p:nvPr/>
        </p:nvSpPr>
        <p:spPr>
          <a:xfrm>
            <a:off x="23431680" y="12958200"/>
            <a:ext cx="431640" cy="380520"/>
          </a:xfrm>
          <a:prstGeom prst="rect">
            <a:avLst/>
          </a:prstGeom>
          <a:noFill/>
          <a:ln>
            <a:noFill/>
          </a:ln>
        </p:spPr>
        <p:txBody>
          <a:bodyPr anchorCtr="0" anchor="b" bIns="50750" lIns="50750" spcFirstLastPara="1" rIns="50750" wrap="square" tIns="507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800" u="none" cap="none" strike="noStrike">
                <a:solidFill>
                  <a:srgbClr val="50AB9F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b="0" i="0" sz="1800" u="none" cap="none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60" name="Google Shape;46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20000" y="2520000"/>
            <a:ext cx="15214680" cy="7365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6"/>
          <p:cNvSpPr txBox="1"/>
          <p:nvPr/>
        </p:nvSpPr>
        <p:spPr>
          <a:xfrm>
            <a:off x="1373400" y="12906360"/>
            <a:ext cx="11094480" cy="48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750" lIns="50750" spcFirstLastPara="1" rIns="50750" wrap="square" tIns="50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5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Alex Le Heux, Erik Bais, Leo Vegoda | RIPE 88 | May 2024</a:t>
            </a:r>
            <a:endParaRPr b="0" i="0" sz="2500" u="none" cap="none" strike="noStrike">
              <a:solidFill>
                <a:srgbClr val="006C6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66" name="Google Shape;466;p6"/>
          <p:cNvSpPr txBox="1"/>
          <p:nvPr/>
        </p:nvSpPr>
        <p:spPr>
          <a:xfrm>
            <a:off x="3211920" y="3232080"/>
            <a:ext cx="1438920" cy="685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750" lIns="50750" spcFirstLastPara="1" rIns="50750" wrap="square" tIns="507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800" u="none" cap="none" strike="noStrike">
                <a:solidFill>
                  <a:srgbClr val="F9FDFF"/>
                </a:solidFill>
                <a:latin typeface="Verdana"/>
                <a:ea typeface="Verdana"/>
                <a:cs typeface="Verdana"/>
                <a:sym typeface="Verdana"/>
              </a:rPr>
              <a:t>Time</a:t>
            </a:r>
            <a:endParaRPr b="0" i="0" sz="3800" u="none" cap="none" strike="noStrike">
              <a:solidFill>
                <a:srgbClr val="006C6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67" name="Google Shape;467;p6"/>
          <p:cNvSpPr txBox="1"/>
          <p:nvPr/>
        </p:nvSpPr>
        <p:spPr>
          <a:xfrm>
            <a:off x="6070680" y="3232080"/>
            <a:ext cx="4018680" cy="685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750" lIns="50750" spcFirstLastPara="1" rIns="50750" wrap="square" tIns="507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800" u="none" cap="none" strike="noStrike">
                <a:solidFill>
                  <a:srgbClr val="F9FDFF"/>
                </a:solidFill>
                <a:latin typeface="Verdana"/>
                <a:ea typeface="Verdana"/>
                <a:cs typeface="Verdana"/>
                <a:sym typeface="Verdana"/>
              </a:rPr>
              <a:t>Subject / Title</a:t>
            </a:r>
            <a:endParaRPr b="0" i="0" sz="3800" u="none" cap="none" strike="noStrike">
              <a:solidFill>
                <a:srgbClr val="006C6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68" name="Google Shape;468;p6"/>
          <p:cNvSpPr txBox="1"/>
          <p:nvPr/>
        </p:nvSpPr>
        <p:spPr>
          <a:xfrm>
            <a:off x="3415080" y="4998240"/>
            <a:ext cx="1337400" cy="68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750" lIns="50750" spcFirstLastPara="1" rIns="50750" wrap="square" tIns="507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800" u="none" cap="none" strike="noStrike">
                <a:solidFill>
                  <a:srgbClr val="F27100"/>
                </a:solidFill>
                <a:latin typeface="Verdana"/>
                <a:ea typeface="Verdana"/>
                <a:cs typeface="Verdana"/>
                <a:sym typeface="Verdana"/>
              </a:rPr>
              <a:t>A</a:t>
            </a:r>
            <a:endParaRPr b="0" i="0" sz="3800" u="none" cap="none" strike="noStrike">
              <a:solidFill>
                <a:srgbClr val="006C6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69" name="Google Shape;469;p6"/>
          <p:cNvSpPr txBox="1"/>
          <p:nvPr/>
        </p:nvSpPr>
        <p:spPr>
          <a:xfrm>
            <a:off x="3243600" y="5929920"/>
            <a:ext cx="1680480" cy="685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750" lIns="50750" spcFirstLastPara="1" rIns="50750" wrap="square" tIns="507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800" u="none" cap="none" strike="noStrike">
                <a:solidFill>
                  <a:srgbClr val="F27100"/>
                </a:solidFill>
                <a:latin typeface="Verdana"/>
                <a:ea typeface="Verdana"/>
                <a:cs typeface="Verdana"/>
                <a:sym typeface="Verdana"/>
              </a:rPr>
              <a:t>B</a:t>
            </a:r>
            <a:endParaRPr b="0" i="0" sz="3800" u="none" cap="none" strike="noStrike">
              <a:solidFill>
                <a:srgbClr val="006C6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70" name="Google Shape;470;p6"/>
          <p:cNvSpPr txBox="1"/>
          <p:nvPr/>
        </p:nvSpPr>
        <p:spPr>
          <a:xfrm>
            <a:off x="3243600" y="6957360"/>
            <a:ext cx="1680480" cy="685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750" lIns="50750" spcFirstLastPara="1" rIns="50750" wrap="square" tIns="507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800" u="none" cap="none" strike="noStrike">
                <a:solidFill>
                  <a:srgbClr val="F27100"/>
                </a:solidFill>
                <a:latin typeface="Verdana"/>
                <a:ea typeface="Verdana"/>
                <a:cs typeface="Verdana"/>
                <a:sym typeface="Verdana"/>
              </a:rPr>
              <a:t>C</a:t>
            </a:r>
            <a:endParaRPr b="0" i="0" sz="3800" u="none" cap="none" strike="noStrike">
              <a:solidFill>
                <a:srgbClr val="006C6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71" name="Google Shape;471;p6"/>
          <p:cNvSpPr txBox="1"/>
          <p:nvPr/>
        </p:nvSpPr>
        <p:spPr>
          <a:xfrm>
            <a:off x="3243600" y="8039160"/>
            <a:ext cx="1680480" cy="685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750" lIns="50750" spcFirstLastPara="1" rIns="50750" wrap="square" tIns="507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800" u="none" cap="none" strike="noStrike">
                <a:solidFill>
                  <a:srgbClr val="F27100"/>
                </a:solidFill>
                <a:latin typeface="Verdana"/>
                <a:ea typeface="Verdana"/>
                <a:cs typeface="Verdana"/>
                <a:sym typeface="Verdana"/>
              </a:rPr>
              <a:t>D</a:t>
            </a:r>
            <a:endParaRPr b="0" i="0" sz="3800" u="none" cap="none" strike="noStrike">
              <a:solidFill>
                <a:srgbClr val="006C6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72" name="Google Shape;472;p6"/>
          <p:cNvSpPr txBox="1"/>
          <p:nvPr/>
        </p:nvSpPr>
        <p:spPr>
          <a:xfrm>
            <a:off x="3243600" y="9032760"/>
            <a:ext cx="1680480" cy="685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750" lIns="50750" spcFirstLastPara="1" rIns="50750" wrap="square" tIns="507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800" u="none" cap="none" strike="noStrike">
                <a:solidFill>
                  <a:srgbClr val="F27100"/>
                </a:solidFill>
                <a:latin typeface="Verdana"/>
                <a:ea typeface="Verdana"/>
                <a:cs typeface="Verdana"/>
                <a:sym typeface="Verdana"/>
              </a:rPr>
              <a:t>E</a:t>
            </a:r>
            <a:endParaRPr b="0" i="0" sz="3800" u="none" cap="none" strike="noStrike">
              <a:solidFill>
                <a:srgbClr val="006C6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73" name="Google Shape;473;p6"/>
          <p:cNvSpPr txBox="1"/>
          <p:nvPr/>
        </p:nvSpPr>
        <p:spPr>
          <a:xfrm>
            <a:off x="3243600" y="10133280"/>
            <a:ext cx="1680480" cy="685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750" lIns="50750" spcFirstLastPara="1" rIns="50750" wrap="square" tIns="507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800" u="none" cap="none" strike="noStrike">
                <a:solidFill>
                  <a:srgbClr val="F27100"/>
                </a:solidFill>
                <a:latin typeface="Verdana"/>
                <a:ea typeface="Verdana"/>
                <a:cs typeface="Verdana"/>
                <a:sym typeface="Verdana"/>
              </a:rPr>
              <a:t>F</a:t>
            </a:r>
            <a:endParaRPr b="0" i="0" sz="3800" u="none" cap="none" strike="noStrike">
              <a:solidFill>
                <a:srgbClr val="006C6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74" name="Google Shape;474;p6"/>
          <p:cNvSpPr txBox="1"/>
          <p:nvPr/>
        </p:nvSpPr>
        <p:spPr>
          <a:xfrm>
            <a:off x="6130440" y="4998240"/>
            <a:ext cx="5569560" cy="685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750" lIns="50750" spcFirstLastPara="1" rIns="50750" wrap="square" tIns="50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800" u="none" cap="none" strike="noStrike">
                <a:solidFill>
                  <a:srgbClr val="F9FDFF"/>
                </a:solidFill>
                <a:latin typeface="Verdana"/>
                <a:ea typeface="Verdana"/>
                <a:cs typeface="Verdana"/>
                <a:sym typeface="Verdana"/>
              </a:rPr>
              <a:t>Chair selection</a:t>
            </a:r>
            <a:endParaRPr b="0" i="0" sz="3800" u="none" cap="none" strike="noStrike">
              <a:solidFill>
                <a:srgbClr val="006C6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75" name="Google Shape;475;p6"/>
          <p:cNvSpPr txBox="1"/>
          <p:nvPr/>
        </p:nvSpPr>
        <p:spPr>
          <a:xfrm>
            <a:off x="6130440" y="5953680"/>
            <a:ext cx="14749560" cy="685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750" lIns="50750" spcFirstLastPara="1" rIns="50750" wrap="square" tIns="50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800" u="none" cap="none" strike="noStrike">
                <a:solidFill>
                  <a:srgbClr val="F9FDFF"/>
                </a:solidFill>
                <a:latin typeface="Verdana"/>
                <a:ea typeface="Verdana"/>
                <a:cs typeface="Verdana"/>
                <a:sym typeface="Verdana"/>
              </a:rPr>
              <a:t>ASO AC Update</a:t>
            </a:r>
            <a:endParaRPr b="0" i="0" sz="3800" u="none" cap="none" strike="noStrike">
              <a:solidFill>
                <a:srgbClr val="006C6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76" name="Google Shape;476;p6"/>
          <p:cNvSpPr txBox="1"/>
          <p:nvPr/>
        </p:nvSpPr>
        <p:spPr>
          <a:xfrm>
            <a:off x="6130440" y="6930720"/>
            <a:ext cx="14569560" cy="685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750" lIns="50750" spcFirstLastPara="1" rIns="50750" wrap="square" tIns="50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800" u="none" cap="none" strike="noStrike">
                <a:solidFill>
                  <a:srgbClr val="F9FDFF"/>
                </a:solidFill>
                <a:latin typeface="Verdana"/>
                <a:ea typeface="Verdana"/>
                <a:cs typeface="Verdana"/>
                <a:sym typeface="Verdana"/>
              </a:rPr>
              <a:t>Registry Services Update</a:t>
            </a:r>
            <a:endParaRPr b="0" i="0" sz="3800" u="none" cap="none" strike="noStrike">
              <a:solidFill>
                <a:srgbClr val="006C6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77" name="Google Shape;477;p6"/>
          <p:cNvSpPr txBox="1"/>
          <p:nvPr/>
        </p:nvSpPr>
        <p:spPr>
          <a:xfrm>
            <a:off x="6130440" y="7990920"/>
            <a:ext cx="3543480" cy="685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750" lIns="50750" spcFirstLastPara="1" rIns="50750" wrap="square" tIns="50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800" u="none" cap="none" strike="noStrike">
                <a:solidFill>
                  <a:srgbClr val="F9FDFF"/>
                </a:solidFill>
                <a:latin typeface="Verdana"/>
                <a:ea typeface="Verdana"/>
                <a:cs typeface="Verdana"/>
                <a:sym typeface="Verdana"/>
              </a:rPr>
              <a:t>Policy Update</a:t>
            </a:r>
            <a:endParaRPr b="0" i="0" sz="3800" u="none" cap="none" strike="noStrike">
              <a:solidFill>
                <a:srgbClr val="006C6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78" name="Google Shape;478;p6"/>
          <p:cNvSpPr txBox="1"/>
          <p:nvPr/>
        </p:nvSpPr>
        <p:spPr>
          <a:xfrm>
            <a:off x="6130440" y="9010080"/>
            <a:ext cx="3543480" cy="685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750" lIns="50750" spcFirstLastPara="1" rIns="50750" wrap="square" tIns="50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800" u="none" cap="none" strike="noStrike">
                <a:solidFill>
                  <a:srgbClr val="F9FDFF"/>
                </a:solidFill>
                <a:latin typeface="Verdana"/>
                <a:ea typeface="Verdana"/>
                <a:cs typeface="Verdana"/>
                <a:sym typeface="Verdana"/>
              </a:rPr>
              <a:t>IPv6 PI Policy</a:t>
            </a:r>
            <a:endParaRPr b="0" i="0" sz="3800" u="none" cap="none" strike="noStrike">
              <a:solidFill>
                <a:srgbClr val="006C6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79" name="Google Shape;479;p6"/>
          <p:cNvSpPr txBox="1"/>
          <p:nvPr/>
        </p:nvSpPr>
        <p:spPr>
          <a:xfrm>
            <a:off x="6130440" y="10133280"/>
            <a:ext cx="3543480" cy="685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750" lIns="50750" spcFirstLastPara="1" rIns="50750" wrap="square" tIns="50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800" u="none" cap="none" strike="noStrike">
                <a:solidFill>
                  <a:srgbClr val="F9FDFF"/>
                </a:solidFill>
                <a:latin typeface="Verdana"/>
                <a:ea typeface="Verdana"/>
                <a:cs typeface="Verdana"/>
                <a:sym typeface="Verdana"/>
              </a:rPr>
              <a:t>Coffee</a:t>
            </a:r>
            <a:endParaRPr b="0" i="0" sz="3800" u="none" cap="none" strike="noStrike">
              <a:solidFill>
                <a:srgbClr val="006C6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80" name="Google Shape;480;p6"/>
          <p:cNvSpPr txBox="1"/>
          <p:nvPr/>
        </p:nvSpPr>
        <p:spPr>
          <a:xfrm>
            <a:off x="1286640" y="658440"/>
            <a:ext cx="13895280" cy="1012680"/>
          </a:xfrm>
          <a:prstGeom prst="rect">
            <a:avLst/>
          </a:prstGeom>
          <a:noFill/>
          <a:ln>
            <a:noFill/>
          </a:ln>
        </p:spPr>
        <p:txBody>
          <a:bodyPr anchorCtr="0" anchor="t" bIns="50750" lIns="50750" spcFirstLastPara="1" rIns="50750" wrap="square" tIns="50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5940" u="none" cap="none" strike="noStrike">
                <a:solidFill>
                  <a:srgbClr val="005D63"/>
                </a:solidFill>
                <a:latin typeface="Verdana"/>
                <a:ea typeface="Verdana"/>
                <a:cs typeface="Verdana"/>
                <a:sym typeface="Verdana"/>
              </a:rPr>
              <a:t>Agenda – Session 1</a:t>
            </a:r>
            <a:endParaRPr b="0" i="0" sz="5940" u="none" cap="none" strike="noStrike">
              <a:solidFill>
                <a:srgbClr val="006C6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81" name="Google Shape;481;p6"/>
          <p:cNvSpPr txBox="1"/>
          <p:nvPr/>
        </p:nvSpPr>
        <p:spPr>
          <a:xfrm>
            <a:off x="23511600" y="12928320"/>
            <a:ext cx="275400" cy="406080"/>
          </a:xfrm>
          <a:prstGeom prst="rect">
            <a:avLst/>
          </a:prstGeom>
          <a:noFill/>
          <a:ln>
            <a:noFill/>
          </a:ln>
        </p:spPr>
        <p:txBody>
          <a:bodyPr anchorCtr="0" anchor="b" bIns="50750" lIns="50750" spcFirstLastPara="1" rIns="50750" wrap="square" tIns="507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2000" u="none" cap="none" strike="noStrike">
                <a:solidFill>
                  <a:srgbClr val="50AB9F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b="0" i="0" sz="2000" u="none" cap="none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7"/>
          <p:cNvSpPr txBox="1"/>
          <p:nvPr/>
        </p:nvSpPr>
        <p:spPr>
          <a:xfrm>
            <a:off x="1373400" y="12906360"/>
            <a:ext cx="11094480" cy="48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750" lIns="50750" spcFirstLastPara="1" rIns="50750" wrap="square" tIns="50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5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Alex Le Heux, Erik Bais, Leo Vegoda | RIPE 88 | May 2024</a:t>
            </a:r>
            <a:endParaRPr b="0" i="0" sz="2500" u="none" cap="none" strike="noStrike">
              <a:solidFill>
                <a:srgbClr val="006C6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87" name="Google Shape;487;p7"/>
          <p:cNvSpPr txBox="1"/>
          <p:nvPr/>
        </p:nvSpPr>
        <p:spPr>
          <a:xfrm>
            <a:off x="3211920" y="3232080"/>
            <a:ext cx="1438920" cy="685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750" lIns="50750" spcFirstLastPara="1" rIns="50750" wrap="square" tIns="507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800" u="none" cap="none" strike="noStrike">
                <a:solidFill>
                  <a:srgbClr val="F9FDFF"/>
                </a:solidFill>
                <a:latin typeface="Verdana"/>
                <a:ea typeface="Verdana"/>
                <a:cs typeface="Verdana"/>
                <a:sym typeface="Verdana"/>
              </a:rPr>
              <a:t>Time</a:t>
            </a:r>
            <a:endParaRPr b="0" i="0" sz="3800" u="none" cap="none" strike="noStrike">
              <a:solidFill>
                <a:srgbClr val="006C6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88" name="Google Shape;488;p7"/>
          <p:cNvSpPr txBox="1"/>
          <p:nvPr/>
        </p:nvSpPr>
        <p:spPr>
          <a:xfrm>
            <a:off x="6070680" y="3232080"/>
            <a:ext cx="4018680" cy="685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750" lIns="50750" spcFirstLastPara="1" rIns="50750" wrap="square" tIns="507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800" u="none" cap="none" strike="noStrike">
                <a:solidFill>
                  <a:srgbClr val="F9FDFF"/>
                </a:solidFill>
                <a:latin typeface="Verdana"/>
                <a:ea typeface="Verdana"/>
                <a:cs typeface="Verdana"/>
                <a:sym typeface="Verdana"/>
              </a:rPr>
              <a:t>Subject / Title</a:t>
            </a:r>
            <a:endParaRPr b="0" i="0" sz="3800" u="none" cap="none" strike="noStrike">
              <a:solidFill>
                <a:srgbClr val="006C6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89" name="Google Shape;489;p7"/>
          <p:cNvSpPr txBox="1"/>
          <p:nvPr/>
        </p:nvSpPr>
        <p:spPr>
          <a:xfrm>
            <a:off x="3415080" y="4998240"/>
            <a:ext cx="1337400" cy="68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750" lIns="50750" spcFirstLastPara="1" rIns="50750" wrap="square" tIns="507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800" u="none" cap="none" strike="noStrike">
                <a:solidFill>
                  <a:srgbClr val="F27100"/>
                </a:solidFill>
                <a:latin typeface="Verdana"/>
                <a:ea typeface="Verdana"/>
                <a:cs typeface="Verdana"/>
                <a:sym typeface="Verdana"/>
              </a:rPr>
              <a:t>G</a:t>
            </a:r>
            <a:endParaRPr b="0" i="0" sz="3800" u="none" cap="none" strike="noStrike">
              <a:solidFill>
                <a:srgbClr val="006C6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90" name="Google Shape;490;p7"/>
          <p:cNvSpPr txBox="1"/>
          <p:nvPr/>
        </p:nvSpPr>
        <p:spPr>
          <a:xfrm>
            <a:off x="3243600" y="5929920"/>
            <a:ext cx="1680480" cy="685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750" lIns="50750" spcFirstLastPara="1" rIns="50750" wrap="square" tIns="507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800" u="none" cap="none" strike="noStrike">
                <a:solidFill>
                  <a:srgbClr val="F27100"/>
                </a:solidFill>
                <a:latin typeface="Verdana"/>
                <a:ea typeface="Verdana"/>
                <a:cs typeface="Verdana"/>
                <a:sym typeface="Verdana"/>
              </a:rPr>
              <a:t>H</a:t>
            </a:r>
            <a:endParaRPr b="0" i="0" sz="3800" u="none" cap="none" strike="noStrike">
              <a:solidFill>
                <a:srgbClr val="006C6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91" name="Google Shape;491;p7"/>
          <p:cNvSpPr txBox="1"/>
          <p:nvPr/>
        </p:nvSpPr>
        <p:spPr>
          <a:xfrm>
            <a:off x="3243600" y="6957360"/>
            <a:ext cx="1680480" cy="685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750" lIns="50750" spcFirstLastPara="1" rIns="50750" wrap="square" tIns="507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800" u="none" cap="none" strike="noStrike">
                <a:solidFill>
                  <a:srgbClr val="F27100"/>
                </a:solidFill>
                <a:latin typeface="Verdana"/>
                <a:ea typeface="Verdana"/>
                <a:cs typeface="Verdana"/>
                <a:sym typeface="Verdana"/>
              </a:rPr>
              <a:t>I</a:t>
            </a:r>
            <a:endParaRPr b="0" i="0" sz="3800" u="none" cap="none" strike="noStrike">
              <a:solidFill>
                <a:srgbClr val="006C6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92" name="Google Shape;492;p7"/>
          <p:cNvSpPr txBox="1"/>
          <p:nvPr/>
        </p:nvSpPr>
        <p:spPr>
          <a:xfrm>
            <a:off x="6130440" y="4998240"/>
            <a:ext cx="10249560" cy="685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750" lIns="50750" spcFirstLastPara="1" rIns="50750" wrap="square" tIns="50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800" u="none" cap="none" strike="noStrike">
                <a:solidFill>
                  <a:srgbClr val="F9FDFF"/>
                </a:solidFill>
                <a:latin typeface="Verdana"/>
                <a:ea typeface="Verdana"/>
                <a:cs typeface="Verdana"/>
                <a:sym typeface="Verdana"/>
              </a:rPr>
              <a:t>PI Policy Simplification</a:t>
            </a:r>
            <a:endParaRPr b="0" i="0" sz="3800" u="none" cap="none" strike="noStrike">
              <a:solidFill>
                <a:srgbClr val="006C6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93" name="Google Shape;493;p7"/>
          <p:cNvSpPr txBox="1"/>
          <p:nvPr/>
        </p:nvSpPr>
        <p:spPr>
          <a:xfrm>
            <a:off x="6130440" y="5953680"/>
            <a:ext cx="15649560" cy="685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750" lIns="50750" spcFirstLastPara="1" rIns="50750" wrap="square" tIns="50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800">
                <a:solidFill>
                  <a:srgbClr val="F9FDFF"/>
                </a:solidFill>
                <a:latin typeface="Verdana"/>
                <a:ea typeface="Verdana"/>
                <a:cs typeface="Verdana"/>
                <a:sym typeface="Verdana"/>
              </a:rPr>
              <a:t>ASN assignment issues</a:t>
            </a:r>
            <a:endParaRPr b="0" i="0" sz="3800" u="none" cap="none" strike="noStrike">
              <a:solidFill>
                <a:srgbClr val="006C6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94" name="Google Shape;494;p7"/>
          <p:cNvSpPr txBox="1"/>
          <p:nvPr/>
        </p:nvSpPr>
        <p:spPr>
          <a:xfrm>
            <a:off x="6130450" y="6930725"/>
            <a:ext cx="15050700" cy="68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750" lIns="50750" spcFirstLastPara="1" rIns="50750" wrap="square" tIns="50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800">
                <a:solidFill>
                  <a:srgbClr val="F9FDFF"/>
                </a:solidFill>
                <a:latin typeface="Verdana"/>
                <a:ea typeface="Verdana"/>
                <a:cs typeface="Verdana"/>
                <a:sym typeface="Verdana"/>
              </a:rPr>
              <a:t>Getting useful input from government adjacent organisations  </a:t>
            </a:r>
            <a:endParaRPr sz="3800">
              <a:solidFill>
                <a:srgbClr val="F9FD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95" name="Google Shape;495;p7"/>
          <p:cNvSpPr txBox="1"/>
          <p:nvPr/>
        </p:nvSpPr>
        <p:spPr>
          <a:xfrm>
            <a:off x="1286640" y="658440"/>
            <a:ext cx="13895280" cy="1012680"/>
          </a:xfrm>
          <a:prstGeom prst="rect">
            <a:avLst/>
          </a:prstGeom>
          <a:noFill/>
          <a:ln>
            <a:noFill/>
          </a:ln>
        </p:spPr>
        <p:txBody>
          <a:bodyPr anchorCtr="0" anchor="t" bIns="50750" lIns="50750" spcFirstLastPara="1" rIns="50750" wrap="square" tIns="50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5940" u="none" cap="none" strike="noStrike">
                <a:solidFill>
                  <a:srgbClr val="005D63"/>
                </a:solidFill>
                <a:latin typeface="Verdana"/>
                <a:ea typeface="Verdana"/>
                <a:cs typeface="Verdana"/>
                <a:sym typeface="Verdana"/>
              </a:rPr>
              <a:t>Agenda – Session 2</a:t>
            </a:r>
            <a:endParaRPr b="0" i="0" sz="5940" u="none" cap="none" strike="noStrike">
              <a:solidFill>
                <a:srgbClr val="006C6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96" name="Google Shape;496;p7"/>
          <p:cNvSpPr txBox="1"/>
          <p:nvPr/>
        </p:nvSpPr>
        <p:spPr>
          <a:xfrm>
            <a:off x="23511600" y="12928320"/>
            <a:ext cx="275400" cy="406080"/>
          </a:xfrm>
          <a:prstGeom prst="rect">
            <a:avLst/>
          </a:prstGeom>
          <a:noFill/>
          <a:ln>
            <a:noFill/>
          </a:ln>
        </p:spPr>
        <p:txBody>
          <a:bodyPr anchorCtr="0" anchor="b" bIns="50750" lIns="50750" spcFirstLastPara="1" rIns="50750" wrap="square" tIns="507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2000" u="none" cap="none" strike="noStrike">
                <a:solidFill>
                  <a:srgbClr val="50AB9F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b="0" i="0" sz="2000" u="none" cap="none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97" name="Google Shape;497;p7"/>
          <p:cNvSpPr txBox="1"/>
          <p:nvPr/>
        </p:nvSpPr>
        <p:spPr>
          <a:xfrm>
            <a:off x="3217775" y="8069198"/>
            <a:ext cx="1680600" cy="68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750" lIns="50750" spcFirstLastPara="1" rIns="50750" wrap="square" tIns="507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800">
                <a:solidFill>
                  <a:srgbClr val="F27100"/>
                </a:solidFill>
                <a:latin typeface="Verdana"/>
                <a:ea typeface="Verdana"/>
                <a:cs typeface="Verdana"/>
                <a:sym typeface="Verdana"/>
              </a:rPr>
              <a:t>J</a:t>
            </a:r>
            <a:endParaRPr b="0" i="0" sz="3800" u="none" cap="none" strike="noStrike">
              <a:solidFill>
                <a:srgbClr val="006C6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98" name="Google Shape;498;p7"/>
          <p:cNvSpPr txBox="1"/>
          <p:nvPr/>
        </p:nvSpPr>
        <p:spPr>
          <a:xfrm>
            <a:off x="6130465" y="8069195"/>
            <a:ext cx="14569500" cy="68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750" lIns="50750" spcFirstLastPara="1" rIns="50750" wrap="square" tIns="50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800" u="none" cap="none" strike="noStrike">
                <a:solidFill>
                  <a:srgbClr val="F9FDFF"/>
                </a:solidFill>
                <a:latin typeface="Verdana"/>
                <a:ea typeface="Verdana"/>
                <a:cs typeface="Verdana"/>
                <a:sym typeface="Verdana"/>
              </a:rPr>
              <a:t>Open Microphone</a:t>
            </a:r>
            <a:endParaRPr b="0" i="0" sz="3800" u="none" cap="none" strike="noStrike">
              <a:solidFill>
                <a:srgbClr val="006C6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8"/>
          <p:cNvSpPr txBox="1"/>
          <p:nvPr/>
        </p:nvSpPr>
        <p:spPr>
          <a:xfrm>
            <a:off x="1206360" y="673200"/>
            <a:ext cx="21970800" cy="14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50750" lIns="50750" spcFirstLastPara="1" rIns="50750" wrap="square" tIns="5075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6000" u="none" cap="none" strike="noStrike">
                <a:solidFill>
                  <a:srgbClr val="005D63"/>
                </a:solidFill>
                <a:latin typeface="Verdana"/>
                <a:ea typeface="Verdana"/>
                <a:cs typeface="Verdana"/>
                <a:sym typeface="Verdana"/>
              </a:rPr>
              <a:t>Send it in writing!</a:t>
            </a:r>
            <a:endParaRPr b="0" i="0" sz="6000" u="none" cap="none" strike="noStrike">
              <a:solidFill>
                <a:srgbClr val="006C6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04" name="Google Shape;504;p8"/>
          <p:cNvSpPr txBox="1"/>
          <p:nvPr/>
        </p:nvSpPr>
        <p:spPr>
          <a:xfrm>
            <a:off x="1206720" y="12910680"/>
            <a:ext cx="11094480" cy="48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750" lIns="50750" spcFirstLastPara="1" rIns="50750" wrap="square" tIns="50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500" u="none" cap="none" strike="noStrike">
                <a:solidFill>
                  <a:srgbClr val="006C65"/>
                </a:solidFill>
                <a:latin typeface="Verdana"/>
                <a:ea typeface="Verdana"/>
                <a:cs typeface="Verdana"/>
                <a:sym typeface="Verdana"/>
              </a:rPr>
              <a:t>Alex Le Heux, Erik Bais, Leo Vegoda | RIPE 88 | May 2024</a:t>
            </a:r>
            <a:endParaRPr b="0" i="0" sz="2500" u="none" cap="none" strike="noStrike">
              <a:solidFill>
                <a:srgbClr val="006C6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05" name="Google Shape;505;p8"/>
          <p:cNvSpPr txBox="1"/>
          <p:nvPr/>
        </p:nvSpPr>
        <p:spPr>
          <a:xfrm>
            <a:off x="12742920" y="3235680"/>
            <a:ext cx="9300960" cy="7041240"/>
          </a:xfrm>
          <a:prstGeom prst="rect">
            <a:avLst/>
          </a:prstGeom>
          <a:noFill/>
          <a:ln>
            <a:noFill/>
          </a:ln>
        </p:spPr>
        <p:txBody>
          <a:bodyPr anchorCtr="0" anchor="t" bIns="50750" lIns="50750" spcFirstLastPara="1" rIns="50750" wrap="square" tIns="50750">
            <a:noAutofit/>
          </a:bodyPr>
          <a:lstStyle/>
          <a:p>
            <a:pPr indent="-209160" lvl="0" marL="20952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7100"/>
              </a:buClr>
              <a:buSzPts val="2590"/>
              <a:buFont typeface="Noto Sans Symbols"/>
              <a:buChar char="∙"/>
            </a:pPr>
            <a:r>
              <a:rPr b="0" i="0" lang="en-GB" sz="3700" u="none" cap="none" strike="noStrike">
                <a:solidFill>
                  <a:srgbClr val="006C65"/>
                </a:solidFill>
                <a:latin typeface="Verdana"/>
                <a:ea typeface="Verdana"/>
                <a:cs typeface="Verdana"/>
                <a:sym typeface="Verdana"/>
              </a:rPr>
              <a:t>Make sure you provide input on policies via the mailing list </a:t>
            </a:r>
            <a:endParaRPr b="0" i="0" sz="3700" u="none" cap="none" strike="noStrike">
              <a:solidFill>
                <a:srgbClr val="006C65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09160" lvl="0" marL="209520" marR="0" rtl="0" algn="l">
              <a:lnSpc>
                <a:spcPct val="100000"/>
              </a:lnSpc>
              <a:spcBef>
                <a:spcPts val="2999"/>
              </a:spcBef>
              <a:spcAft>
                <a:spcPts val="0"/>
              </a:spcAft>
              <a:buClr>
                <a:srgbClr val="F27100"/>
              </a:buClr>
              <a:buSzPts val="2590"/>
              <a:buFont typeface="Noto Sans Symbols"/>
              <a:buChar char="∙"/>
            </a:pPr>
            <a:r>
              <a:rPr b="0" i="0" lang="en-GB" sz="3700" u="none" cap="none" strike="noStrike">
                <a:solidFill>
                  <a:srgbClr val="006C65"/>
                </a:solidFill>
                <a:latin typeface="Verdana"/>
                <a:ea typeface="Verdana"/>
                <a:cs typeface="Verdana"/>
                <a:sym typeface="Verdana"/>
              </a:rPr>
              <a:t>address-policy-wg@ripe.net</a:t>
            </a:r>
            <a:endParaRPr b="0" i="0" sz="3700" u="none" cap="none" strike="noStrike">
              <a:solidFill>
                <a:srgbClr val="006C65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09160" lvl="0" marL="209520" marR="0" rtl="0" algn="l">
              <a:lnSpc>
                <a:spcPct val="100000"/>
              </a:lnSpc>
              <a:spcBef>
                <a:spcPts val="2999"/>
              </a:spcBef>
              <a:spcAft>
                <a:spcPts val="0"/>
              </a:spcAft>
              <a:buClr>
                <a:srgbClr val="F27100"/>
              </a:buClr>
              <a:buSzPts val="2590"/>
              <a:buFont typeface="Noto Sans Symbols"/>
              <a:buChar char="∙"/>
            </a:pPr>
            <a:r>
              <a:rPr b="0" i="0" lang="en-GB" sz="3700" u="none" cap="none" strike="noStrike">
                <a:solidFill>
                  <a:srgbClr val="006C65"/>
                </a:solidFill>
                <a:latin typeface="Verdana"/>
                <a:ea typeface="Verdana"/>
                <a:cs typeface="Verdana"/>
                <a:sym typeface="Verdana"/>
              </a:rPr>
              <a:t>See you at RIPE 89 in the autumn!</a:t>
            </a:r>
            <a:endParaRPr b="0" i="0" sz="3700" u="none" cap="none" strike="noStrike">
              <a:solidFill>
                <a:srgbClr val="006C6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06" name="Google Shape;506;p8"/>
          <p:cNvSpPr txBox="1"/>
          <p:nvPr/>
        </p:nvSpPr>
        <p:spPr>
          <a:xfrm>
            <a:off x="23504040" y="12928680"/>
            <a:ext cx="259200" cy="380520"/>
          </a:xfrm>
          <a:prstGeom prst="rect">
            <a:avLst/>
          </a:prstGeom>
          <a:noFill/>
          <a:ln>
            <a:noFill/>
          </a:ln>
        </p:spPr>
        <p:txBody>
          <a:bodyPr anchorCtr="0" anchor="b" bIns="50750" lIns="50750" spcFirstLastPara="1" rIns="50750" wrap="square" tIns="507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800" u="none" cap="none" strike="noStrike">
                <a:solidFill>
                  <a:srgbClr val="50AB9F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b="0" i="0" sz="1800" u="none" cap="none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07" name="Google Shape;50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00000" y="4265280"/>
            <a:ext cx="10261440" cy="4914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9"/>
          <p:cNvSpPr txBox="1"/>
          <p:nvPr/>
        </p:nvSpPr>
        <p:spPr>
          <a:xfrm>
            <a:off x="2995200" y="3349440"/>
            <a:ext cx="9281160" cy="5691960"/>
          </a:xfrm>
          <a:prstGeom prst="rect">
            <a:avLst/>
          </a:prstGeom>
          <a:noFill/>
          <a:ln>
            <a:noFill/>
          </a:ln>
        </p:spPr>
        <p:txBody>
          <a:bodyPr anchorCtr="0" anchor="t" bIns="122025" lIns="122025" spcFirstLastPara="1" rIns="122025" wrap="square" tIns="1220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17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Questions,</a:t>
            </a:r>
            <a:endParaRPr b="0" i="0" sz="11700" u="none" cap="none" strike="noStrike">
              <a:solidFill>
                <a:srgbClr val="006C65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17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feedback</a:t>
            </a:r>
            <a:endParaRPr b="0" i="0" sz="11700" u="none" cap="none" strike="noStrike">
              <a:solidFill>
                <a:srgbClr val="006C65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17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&amp; </a:t>
            </a:r>
            <a:r>
              <a:rPr b="1" i="0" lang="en-GB" sz="11700" u="none" cap="none" strike="noStrike">
                <a:solidFill>
                  <a:srgbClr val="F27100"/>
                </a:solidFill>
                <a:latin typeface="Verdana"/>
                <a:ea typeface="Verdana"/>
                <a:cs typeface="Verdana"/>
                <a:sym typeface="Verdana"/>
              </a:rPr>
              <a:t>dialogue</a:t>
            </a:r>
            <a:endParaRPr b="0" i="0" sz="11700" u="none" cap="none" strike="noStrike">
              <a:solidFill>
                <a:srgbClr val="006C6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13" name="Google Shape;513;p9"/>
          <p:cNvSpPr txBox="1"/>
          <p:nvPr/>
        </p:nvSpPr>
        <p:spPr>
          <a:xfrm>
            <a:off x="1359360" y="12910680"/>
            <a:ext cx="11094480" cy="48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750" lIns="50750" spcFirstLastPara="1" rIns="50750" wrap="square" tIns="50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5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Alex Le Heux, Erik Bais, Leo Vegoda | RIPE 88 | May 2024</a:t>
            </a:r>
            <a:endParaRPr b="0" i="0" sz="2500" u="none" cap="none" strike="noStrike">
              <a:solidFill>
                <a:srgbClr val="006C6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2024-05-15T14:09:41Z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Custom</vt:lpwstr>
  </property>
  <property fmtid="{D5CDD505-2E9C-101B-9397-08002B2CF9AE}" pid="3" name="Slides">
    <vt:i4>13</vt:i4>
  </property>
</Properties>
</file>